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A599310" w14:textId="4FA6365A" w:rsidR="00F03895" w:rsidRDefault="000508A1" w:rsidP="000508A1">
      <w:pPr>
        <w:jc w:val="center"/>
        <w:rPr>
          <w:b/>
          <w:bCs/>
          <w:sz w:val="28"/>
          <w:szCs w:val="28"/>
        </w:rPr>
      </w:pPr>
      <w:r>
        <w:rPr>
          <w:b/>
          <w:bCs/>
          <w:sz w:val="28"/>
          <w:szCs w:val="28"/>
        </w:rPr>
        <w:t>Smlouva o vytvoření svazku obcí</w:t>
      </w:r>
    </w:p>
    <w:p w14:paraId="73DC4D96" w14:textId="7AA62964" w:rsidR="000508A1" w:rsidRPr="00EB3444" w:rsidRDefault="000508A1" w:rsidP="000508A1">
      <w:pPr>
        <w:jc w:val="center"/>
      </w:pPr>
      <w:r w:rsidRPr="00EB3444">
        <w:t>uzavřená níže uvedeného dne, měsíce a roku ve smyslu ustanovení § 49 a násl. zákona č.</w:t>
      </w:r>
      <w:r w:rsidR="00A156EB">
        <w:t> </w:t>
      </w:r>
      <w:r w:rsidRPr="00EB3444">
        <w:t>128/2000 Sb., o obcích (obecní zřízení</w:t>
      </w:r>
      <w:r w:rsidR="00AA2084">
        <w:t>,</w:t>
      </w:r>
      <w:r w:rsidRPr="00EB3444">
        <w:t>) ve znění pozdějších předpisů</w:t>
      </w:r>
      <w:r w:rsidR="00AE00B8">
        <w:t>,</w:t>
      </w:r>
      <w:r w:rsidR="00C61BDA" w:rsidRPr="00EB3444">
        <w:t xml:space="preserve"> </w:t>
      </w:r>
      <w:r w:rsidR="00BE725A" w:rsidRPr="00BE725A">
        <w:t xml:space="preserve">a § 24 zákona </w:t>
      </w:r>
      <w:r w:rsidR="00646256">
        <w:t>č.</w:t>
      </w:r>
      <w:r w:rsidR="00A156EB">
        <w:t> </w:t>
      </w:r>
      <w:r w:rsidR="00BE725A" w:rsidRPr="00BE725A">
        <w:t>131/2000 Sb., o hlavním městě Praze.</w:t>
      </w:r>
      <w:r w:rsidR="00646256">
        <w:t>,</w:t>
      </w:r>
      <w:r w:rsidR="00E13F81">
        <w:t xml:space="preserve"> ve znění pozdějších předpisů</w:t>
      </w:r>
      <w:r w:rsidR="00646256">
        <w:t xml:space="preserve"> </w:t>
      </w:r>
      <w:r w:rsidR="00646256" w:rsidRPr="00EB3444">
        <w:t>(dále jen „smlouva“)</w:t>
      </w:r>
    </w:p>
    <w:p w14:paraId="682D2C88" w14:textId="77777777" w:rsidR="000508A1" w:rsidRPr="00EB3444" w:rsidRDefault="000508A1" w:rsidP="000508A1">
      <w:pPr>
        <w:jc w:val="center"/>
      </w:pPr>
    </w:p>
    <w:p w14:paraId="627028EC" w14:textId="2D81FBF1" w:rsidR="000508A1" w:rsidRPr="00EB3444" w:rsidRDefault="000508A1" w:rsidP="000508A1">
      <w:pPr>
        <w:pStyle w:val="Odstavecseseznamem"/>
        <w:numPr>
          <w:ilvl w:val="0"/>
          <w:numId w:val="1"/>
        </w:numPr>
        <w:ind w:left="567" w:hanging="207"/>
        <w:jc w:val="center"/>
        <w:rPr>
          <w:b/>
          <w:bCs/>
        </w:rPr>
      </w:pPr>
      <w:r w:rsidRPr="00EB3444">
        <w:rPr>
          <w:b/>
          <w:bCs/>
        </w:rPr>
        <w:t>Smluvní strany</w:t>
      </w:r>
    </w:p>
    <w:p w14:paraId="30C8B93F" w14:textId="1F776FEB" w:rsidR="000508A1" w:rsidRPr="00EB3444" w:rsidRDefault="000508A1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Hlavní město Praha</w:t>
      </w:r>
    </w:p>
    <w:p w14:paraId="0642C771" w14:textId="72E2B73B" w:rsidR="000508A1" w:rsidRPr="00EB3444" w:rsidRDefault="000508A1" w:rsidP="000508A1">
      <w:pPr>
        <w:spacing w:after="0" w:line="240" w:lineRule="auto"/>
      </w:pPr>
      <w:r w:rsidRPr="00EB3444">
        <w:t>IČO: 000 64 581</w:t>
      </w:r>
    </w:p>
    <w:p w14:paraId="23CF1D2B" w14:textId="631D8F5F" w:rsidR="000508A1" w:rsidRPr="00EB3444" w:rsidRDefault="000508A1" w:rsidP="000508A1">
      <w:pPr>
        <w:spacing w:after="0" w:line="240" w:lineRule="auto"/>
      </w:pPr>
      <w:r w:rsidRPr="00EB3444">
        <w:t>se sídlem Mariánské náměstí 2</w:t>
      </w:r>
      <w:r w:rsidR="00687593">
        <w:t>/2</w:t>
      </w:r>
      <w:r w:rsidRPr="00EB3444">
        <w:t>, 110 01 Praha 1</w:t>
      </w:r>
    </w:p>
    <w:p w14:paraId="1B375F87" w14:textId="332F81B1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>
        <w:rPr>
          <w:rFonts w:cstheme="minorHAnsi"/>
        </w:rPr>
        <w:t>doc. MUDr. Bohuslav Svoboda, CSc., primátor</w:t>
      </w:r>
      <w:r w:rsidR="002A73F7">
        <w:rPr>
          <w:rFonts w:cstheme="minorHAnsi"/>
        </w:rPr>
        <w:tab/>
      </w:r>
    </w:p>
    <w:p w14:paraId="344CE11F" w14:textId="77777777" w:rsidR="00710F1B" w:rsidRPr="00EB3444" w:rsidRDefault="00710F1B" w:rsidP="000508A1">
      <w:pPr>
        <w:spacing w:after="0" w:line="240" w:lineRule="auto"/>
      </w:pPr>
    </w:p>
    <w:p w14:paraId="38B73A87" w14:textId="3D176685" w:rsidR="00710F1B" w:rsidRPr="00EB3444" w:rsidRDefault="00710F1B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Plzeň</w:t>
      </w:r>
    </w:p>
    <w:p w14:paraId="27D1F6D0" w14:textId="3B5B7D53" w:rsidR="00710F1B" w:rsidRPr="00EB3444" w:rsidRDefault="00710F1B" w:rsidP="000508A1">
      <w:pPr>
        <w:spacing w:after="0" w:line="240" w:lineRule="auto"/>
      </w:pPr>
      <w:r w:rsidRPr="00EB3444">
        <w:t>IČO: 000 75 370</w:t>
      </w:r>
    </w:p>
    <w:p w14:paraId="23FC12A1" w14:textId="44E7E059" w:rsidR="00710F1B" w:rsidRPr="00EB3444" w:rsidRDefault="00710F1B" w:rsidP="000508A1">
      <w:pPr>
        <w:spacing w:after="0" w:line="240" w:lineRule="auto"/>
      </w:pPr>
      <w:r w:rsidRPr="00EB3444">
        <w:t>se sídlem: ná</w:t>
      </w:r>
      <w:r w:rsidR="005F5790" w:rsidRPr="00EB3444">
        <w:t>městí</w:t>
      </w:r>
      <w:r w:rsidRPr="00EB3444">
        <w:t xml:space="preserve"> Republiky 1/1, Vnitřní Město, 301 00 Plzeň</w:t>
      </w:r>
    </w:p>
    <w:p w14:paraId="2DF37514" w14:textId="65FE0B49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>
        <w:rPr>
          <w:rFonts w:cstheme="minorHAnsi"/>
        </w:rPr>
        <w:t>Mgr. Roman Zarzycký, primátor</w:t>
      </w:r>
      <w:r w:rsidR="002A73F7" w:rsidRPr="00E715A6">
        <w:rPr>
          <w:rFonts w:cstheme="minorHAnsi"/>
        </w:rPr>
        <w:tab/>
      </w:r>
    </w:p>
    <w:p w14:paraId="3F718E43" w14:textId="77777777" w:rsidR="00710F1B" w:rsidRPr="00EB3444" w:rsidRDefault="00710F1B" w:rsidP="000508A1">
      <w:pPr>
        <w:spacing w:after="0" w:line="240" w:lineRule="auto"/>
      </w:pPr>
    </w:p>
    <w:p w14:paraId="72600FAE" w14:textId="4A27E64B" w:rsidR="00710F1B" w:rsidRPr="00EB3444" w:rsidRDefault="00710F1B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Karlovy Vary</w:t>
      </w:r>
    </w:p>
    <w:p w14:paraId="4EFA278D" w14:textId="54BE678F" w:rsidR="00710F1B" w:rsidRPr="00EB3444" w:rsidRDefault="00710F1B" w:rsidP="000508A1">
      <w:pPr>
        <w:spacing w:after="0" w:line="240" w:lineRule="auto"/>
      </w:pPr>
      <w:r w:rsidRPr="00EB3444">
        <w:t>IČO: 002 54 657</w:t>
      </w:r>
    </w:p>
    <w:p w14:paraId="4DADB9E8" w14:textId="36C6624A" w:rsidR="00710F1B" w:rsidRPr="00EB3444" w:rsidRDefault="00710F1B" w:rsidP="000508A1">
      <w:pPr>
        <w:spacing w:after="0" w:line="240" w:lineRule="auto"/>
      </w:pPr>
      <w:r w:rsidRPr="00EB3444">
        <w:t>se sídlem: Moskevská 2035/21, 360 01 Karlovy Vary</w:t>
      </w:r>
    </w:p>
    <w:p w14:paraId="1BB862C7" w14:textId="65BEF688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>
        <w:rPr>
          <w:rFonts w:cstheme="minorHAnsi"/>
        </w:rPr>
        <w:t>I</w:t>
      </w:r>
      <w:r w:rsidR="002A73F7" w:rsidRPr="00C01A55">
        <w:rPr>
          <w:rFonts w:cstheme="minorHAnsi"/>
        </w:rPr>
        <w:t>ng. Andrea Pfeffer Ferklová, MBA</w:t>
      </w:r>
      <w:r w:rsidR="002A73F7">
        <w:rPr>
          <w:rFonts w:cstheme="minorHAnsi"/>
        </w:rPr>
        <w:t>, primátorka</w:t>
      </w:r>
    </w:p>
    <w:p w14:paraId="160DB317" w14:textId="77777777" w:rsidR="00710F1B" w:rsidRPr="00EB3444" w:rsidRDefault="00710F1B" w:rsidP="000508A1">
      <w:pPr>
        <w:spacing w:after="0" w:line="240" w:lineRule="auto"/>
      </w:pPr>
    </w:p>
    <w:p w14:paraId="5E0748A4" w14:textId="77777777" w:rsidR="004A16AE" w:rsidRPr="00EB3444" w:rsidRDefault="004A16AE" w:rsidP="004A16AE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Ústí nad Labem</w:t>
      </w:r>
    </w:p>
    <w:p w14:paraId="254A4EEF" w14:textId="0A04DDF7" w:rsidR="00710F1B" w:rsidRPr="00EB3444" w:rsidRDefault="00710F1B" w:rsidP="000508A1">
      <w:pPr>
        <w:spacing w:after="0" w:line="240" w:lineRule="auto"/>
      </w:pPr>
      <w:r w:rsidRPr="00EB3444">
        <w:t>IČO: 000 81 531</w:t>
      </w:r>
    </w:p>
    <w:p w14:paraId="1E7D2192" w14:textId="650D37B1" w:rsidR="00710F1B" w:rsidRPr="00EB3444" w:rsidRDefault="00710F1B" w:rsidP="000508A1">
      <w:pPr>
        <w:spacing w:after="0" w:line="240" w:lineRule="auto"/>
      </w:pPr>
      <w:r w:rsidRPr="00EB3444">
        <w:t>se sídlem: Velká hradební 2336/8, Ústí nad Labem – centrum, 400 01 Ústí nad Labem</w:t>
      </w:r>
    </w:p>
    <w:p w14:paraId="692D019B" w14:textId="2FA8B87E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 w:rsidRPr="002C70A2">
        <w:rPr>
          <w:rFonts w:cstheme="minorHAnsi"/>
        </w:rPr>
        <w:t>PhDr. Ing. Petr Nedvědický</w:t>
      </w:r>
      <w:r w:rsidR="002A73F7">
        <w:rPr>
          <w:rFonts w:cstheme="minorHAnsi"/>
        </w:rPr>
        <w:t>, primátor</w:t>
      </w:r>
    </w:p>
    <w:p w14:paraId="28952F1F" w14:textId="77777777" w:rsidR="00780812" w:rsidRPr="00EB3444" w:rsidRDefault="00780812" w:rsidP="000508A1">
      <w:pPr>
        <w:spacing w:after="0" w:line="240" w:lineRule="auto"/>
      </w:pPr>
    </w:p>
    <w:p w14:paraId="1A1DCC80" w14:textId="6C81580E" w:rsidR="00780812" w:rsidRPr="00EB3444" w:rsidRDefault="00780812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Liberec</w:t>
      </w:r>
    </w:p>
    <w:p w14:paraId="048B18BD" w14:textId="62F49D38" w:rsidR="00780812" w:rsidRPr="00EB3444" w:rsidRDefault="00780812" w:rsidP="000508A1">
      <w:pPr>
        <w:spacing w:after="0" w:line="240" w:lineRule="auto"/>
      </w:pPr>
      <w:r w:rsidRPr="00EB3444">
        <w:t>IČO: 002 62 978</w:t>
      </w:r>
    </w:p>
    <w:p w14:paraId="1FA7F7C5" w14:textId="64B10327" w:rsidR="00780812" w:rsidRPr="00EB3444" w:rsidRDefault="00780812" w:rsidP="000508A1">
      <w:pPr>
        <w:spacing w:after="0" w:line="240" w:lineRule="auto"/>
      </w:pPr>
      <w:r w:rsidRPr="00EB3444">
        <w:t>se sídlem: nám</w:t>
      </w:r>
      <w:r w:rsidR="005F5790" w:rsidRPr="00EB3444">
        <w:t>ěstí</w:t>
      </w:r>
      <w:r w:rsidRPr="00EB3444">
        <w:t xml:space="preserve"> Dr. E. Beneše 1/1, Liberec I – Staré Město, 460 01 Liberec</w:t>
      </w:r>
    </w:p>
    <w:p w14:paraId="09EC703B" w14:textId="36B71066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646256">
        <w:t>Ing. Jaroslav Zámečník, CSc., primátor</w:t>
      </w:r>
    </w:p>
    <w:p w14:paraId="47B8576B" w14:textId="77777777" w:rsidR="00780812" w:rsidRPr="00EB3444" w:rsidRDefault="00780812" w:rsidP="000508A1">
      <w:pPr>
        <w:spacing w:after="0" w:line="240" w:lineRule="auto"/>
      </w:pPr>
    </w:p>
    <w:p w14:paraId="0E6EA933" w14:textId="15079C4F" w:rsidR="00780812" w:rsidRPr="00EB3444" w:rsidRDefault="00780812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Hradec Králové</w:t>
      </w:r>
    </w:p>
    <w:p w14:paraId="59654240" w14:textId="337E111A" w:rsidR="00710F1B" w:rsidRPr="00EB3444" w:rsidRDefault="00780812" w:rsidP="000508A1">
      <w:pPr>
        <w:spacing w:after="0" w:line="240" w:lineRule="auto"/>
      </w:pPr>
      <w:r w:rsidRPr="00EB3444">
        <w:t>IČO: 002 68 810</w:t>
      </w:r>
    </w:p>
    <w:p w14:paraId="4AA250D3" w14:textId="0D75E8C1" w:rsidR="00780812" w:rsidRPr="00EB3444" w:rsidRDefault="00780812" w:rsidP="000508A1">
      <w:pPr>
        <w:spacing w:after="0" w:line="240" w:lineRule="auto"/>
      </w:pPr>
      <w:r w:rsidRPr="00EB3444">
        <w:t>se sídlem: Československé armády 408/51, 500 03 Hradec Králové</w:t>
      </w:r>
    </w:p>
    <w:p w14:paraId="32E4F5DD" w14:textId="6DAE7F56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 w:rsidRPr="002C70A2">
        <w:rPr>
          <w:rFonts w:cstheme="minorHAnsi"/>
        </w:rPr>
        <w:t>Mgr. et Mgr. Pavlína Springerová, Ph.D.</w:t>
      </w:r>
      <w:r w:rsidR="002A73F7">
        <w:rPr>
          <w:rFonts w:cstheme="minorHAnsi"/>
        </w:rPr>
        <w:t>, primátorka</w:t>
      </w:r>
    </w:p>
    <w:p w14:paraId="5AF6F1B3" w14:textId="77777777" w:rsidR="00780812" w:rsidRPr="00EB3444" w:rsidRDefault="00780812" w:rsidP="000508A1">
      <w:pPr>
        <w:spacing w:after="0" w:line="240" w:lineRule="auto"/>
      </w:pPr>
    </w:p>
    <w:p w14:paraId="6B3F99A8" w14:textId="4A5FC768" w:rsidR="00780812" w:rsidRPr="00EB3444" w:rsidRDefault="00780812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Pardubice</w:t>
      </w:r>
    </w:p>
    <w:p w14:paraId="441394C6" w14:textId="344556A8" w:rsidR="00780812" w:rsidRPr="00EB3444" w:rsidRDefault="00780812" w:rsidP="000508A1">
      <w:pPr>
        <w:spacing w:after="0" w:line="240" w:lineRule="auto"/>
      </w:pPr>
      <w:r w:rsidRPr="00EB3444">
        <w:t>IČO: 002 74 046</w:t>
      </w:r>
    </w:p>
    <w:p w14:paraId="6D6BB2CE" w14:textId="32C2C3D5" w:rsidR="00780812" w:rsidRPr="00EB3444" w:rsidRDefault="00780812" w:rsidP="000508A1">
      <w:pPr>
        <w:spacing w:after="0" w:line="240" w:lineRule="auto"/>
      </w:pPr>
      <w:r w:rsidRPr="00EB3444">
        <w:t>se sídlem: Pernštýnské náměstí 1, 530 21 Pardubice</w:t>
      </w:r>
    </w:p>
    <w:p w14:paraId="4FDD1436" w14:textId="6D074251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>
        <w:t>Bc. Jan Nadrchal, primátor</w:t>
      </w:r>
    </w:p>
    <w:p w14:paraId="3E0669B8" w14:textId="77777777" w:rsidR="00780812" w:rsidRPr="00EB3444" w:rsidRDefault="00780812" w:rsidP="000508A1">
      <w:pPr>
        <w:spacing w:after="0" w:line="240" w:lineRule="auto"/>
      </w:pPr>
    </w:p>
    <w:p w14:paraId="3E3DBA51" w14:textId="053DFB66" w:rsidR="00780812" w:rsidRPr="00EB3444" w:rsidRDefault="00780812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Jihlava</w:t>
      </w:r>
    </w:p>
    <w:p w14:paraId="41732928" w14:textId="59DA3E69" w:rsidR="00780812" w:rsidRPr="00EB3444" w:rsidRDefault="00780812" w:rsidP="000508A1">
      <w:pPr>
        <w:spacing w:after="0" w:line="240" w:lineRule="auto"/>
      </w:pPr>
      <w:r w:rsidRPr="00EB3444">
        <w:t>IČO: 002 86 010</w:t>
      </w:r>
    </w:p>
    <w:p w14:paraId="46FD98CF" w14:textId="09547FD2" w:rsidR="00780812" w:rsidRPr="00EB3444" w:rsidRDefault="00780812" w:rsidP="000508A1">
      <w:pPr>
        <w:spacing w:after="0" w:line="240" w:lineRule="auto"/>
      </w:pPr>
      <w:r w:rsidRPr="00EB3444">
        <w:t>se sídlem: Masarykovo náměstí 97/1, 586 01 Jihlava</w:t>
      </w:r>
    </w:p>
    <w:p w14:paraId="355F0AB0" w14:textId="193F7651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>
        <w:rPr>
          <w:rFonts w:cstheme="minorHAnsi"/>
        </w:rPr>
        <w:t>Mgr. Petr Ryška, primátor</w:t>
      </w:r>
    </w:p>
    <w:p w14:paraId="7E568B03" w14:textId="3651DF04" w:rsidR="00780812" w:rsidRDefault="00780812" w:rsidP="000508A1">
      <w:pPr>
        <w:spacing w:after="0" w:line="240" w:lineRule="auto"/>
      </w:pPr>
    </w:p>
    <w:p w14:paraId="2D4E43EB" w14:textId="77777777" w:rsidR="00653023" w:rsidRDefault="00653023" w:rsidP="000508A1">
      <w:pPr>
        <w:spacing w:after="0" w:line="240" w:lineRule="auto"/>
        <w:rPr>
          <w:b/>
          <w:bCs/>
        </w:rPr>
      </w:pPr>
    </w:p>
    <w:p w14:paraId="75902A90" w14:textId="77777777" w:rsidR="00653023" w:rsidRDefault="00653023" w:rsidP="000508A1">
      <w:pPr>
        <w:spacing w:after="0" w:line="240" w:lineRule="auto"/>
        <w:rPr>
          <w:b/>
          <w:bCs/>
        </w:rPr>
      </w:pPr>
    </w:p>
    <w:p w14:paraId="658ADD57" w14:textId="2E906C1C" w:rsidR="00780812" w:rsidRPr="00EB3444" w:rsidRDefault="00780812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lastRenderedPageBreak/>
        <w:t>Statutární město Brno</w:t>
      </w:r>
    </w:p>
    <w:p w14:paraId="3C01BC63" w14:textId="3349171A" w:rsidR="00780812" w:rsidRPr="00EB3444" w:rsidRDefault="00780812" w:rsidP="000508A1">
      <w:pPr>
        <w:spacing w:after="0" w:line="240" w:lineRule="auto"/>
      </w:pPr>
      <w:r w:rsidRPr="00EB3444">
        <w:t>IČO: 449 92 785</w:t>
      </w:r>
    </w:p>
    <w:p w14:paraId="0C1F22C9" w14:textId="077065A2" w:rsidR="00780812" w:rsidRPr="00EB3444" w:rsidRDefault="00780812" w:rsidP="000508A1">
      <w:pPr>
        <w:spacing w:after="0" w:line="240" w:lineRule="auto"/>
      </w:pPr>
      <w:r w:rsidRPr="00EB3444">
        <w:t>se sídlem: Dominikánské náměstí 196/1, Brno – město, 602 00 Brno</w:t>
      </w:r>
    </w:p>
    <w:p w14:paraId="4D398141" w14:textId="7415AA2A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>
        <w:rPr>
          <w:rFonts w:cstheme="minorHAnsi"/>
        </w:rPr>
        <w:t>JUDr. Markéta Vaňková, primátorka</w:t>
      </w:r>
    </w:p>
    <w:p w14:paraId="49F6DA07" w14:textId="77777777" w:rsidR="00780812" w:rsidRPr="00EB3444" w:rsidRDefault="00780812" w:rsidP="000508A1">
      <w:pPr>
        <w:spacing w:after="0" w:line="240" w:lineRule="auto"/>
      </w:pPr>
    </w:p>
    <w:p w14:paraId="780C2DE4" w14:textId="2CCDBF75" w:rsidR="00780812" w:rsidRPr="00EB3444" w:rsidRDefault="005F5790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Zlín</w:t>
      </w:r>
    </w:p>
    <w:p w14:paraId="081EA21B" w14:textId="34934C55" w:rsidR="005F5790" w:rsidRPr="00EB3444" w:rsidRDefault="005F5790" w:rsidP="000508A1">
      <w:pPr>
        <w:spacing w:after="0" w:line="240" w:lineRule="auto"/>
      </w:pPr>
      <w:r w:rsidRPr="00EB3444">
        <w:t>IČO: 002 83 924</w:t>
      </w:r>
    </w:p>
    <w:p w14:paraId="551874C6" w14:textId="0A962E0F" w:rsidR="005F5790" w:rsidRPr="00EB3444" w:rsidRDefault="005F5790" w:rsidP="000508A1">
      <w:pPr>
        <w:spacing w:after="0" w:line="240" w:lineRule="auto"/>
      </w:pPr>
      <w:r w:rsidRPr="00EB3444">
        <w:t>se sídlem: náměstí Míru 12, 760 01 Zlín</w:t>
      </w:r>
    </w:p>
    <w:p w14:paraId="76CBBE9B" w14:textId="6A136CC7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 w:rsidRPr="00862391">
        <w:rPr>
          <w:rFonts w:cstheme="minorHAnsi"/>
        </w:rPr>
        <w:t>Ing. et Ing. Jiří Korec</w:t>
      </w:r>
      <w:r w:rsidR="002A73F7">
        <w:rPr>
          <w:rFonts w:cstheme="minorHAnsi"/>
        </w:rPr>
        <w:t>, primátor</w:t>
      </w:r>
    </w:p>
    <w:p w14:paraId="3298A1D9" w14:textId="77777777" w:rsidR="005F5790" w:rsidRPr="00EB3444" w:rsidRDefault="005F5790" w:rsidP="000508A1">
      <w:pPr>
        <w:spacing w:after="0" w:line="240" w:lineRule="auto"/>
      </w:pPr>
    </w:p>
    <w:p w14:paraId="3C943AD0" w14:textId="70C462C2" w:rsidR="005F5790" w:rsidRPr="00EB3444" w:rsidRDefault="005F5790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Olomouc</w:t>
      </w:r>
    </w:p>
    <w:p w14:paraId="58A14F41" w14:textId="26DEA6D7" w:rsidR="005F5790" w:rsidRPr="00EB3444" w:rsidRDefault="005F5790" w:rsidP="000508A1">
      <w:pPr>
        <w:spacing w:after="0" w:line="240" w:lineRule="auto"/>
      </w:pPr>
      <w:r w:rsidRPr="00EB3444">
        <w:t>IČO: 002 99 308</w:t>
      </w:r>
    </w:p>
    <w:p w14:paraId="0368F527" w14:textId="1C274574" w:rsidR="005F5790" w:rsidRPr="00EB3444" w:rsidRDefault="005F5790" w:rsidP="000508A1">
      <w:pPr>
        <w:spacing w:after="0" w:line="240" w:lineRule="auto"/>
      </w:pPr>
      <w:r w:rsidRPr="00EB3444">
        <w:t>se sídlem: Horní náměstí 583, 779 00 Olomouc</w:t>
      </w:r>
    </w:p>
    <w:p w14:paraId="024DE0F0" w14:textId="0A056514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 w:rsidRPr="00B46297">
        <w:rPr>
          <w:rFonts w:cstheme="minorHAnsi"/>
        </w:rPr>
        <w:t>Mgr. Miroslav Žbánek, MPA</w:t>
      </w:r>
      <w:r w:rsidR="002A73F7">
        <w:rPr>
          <w:rFonts w:cstheme="minorHAnsi"/>
        </w:rPr>
        <w:t>, primátor</w:t>
      </w:r>
    </w:p>
    <w:p w14:paraId="7FF92CF0" w14:textId="77777777" w:rsidR="005F5790" w:rsidRPr="00EB3444" w:rsidRDefault="005F5790" w:rsidP="000508A1">
      <w:pPr>
        <w:spacing w:after="0" w:line="240" w:lineRule="auto"/>
      </w:pPr>
    </w:p>
    <w:p w14:paraId="03FFBD0B" w14:textId="64B7AB06" w:rsidR="005F5790" w:rsidRPr="00EB3444" w:rsidRDefault="005F5790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Ostrava</w:t>
      </w:r>
    </w:p>
    <w:p w14:paraId="40EE7BB7" w14:textId="0C2215F1" w:rsidR="005F5790" w:rsidRPr="00EB3444" w:rsidRDefault="005F5790" w:rsidP="000508A1">
      <w:pPr>
        <w:spacing w:after="0" w:line="240" w:lineRule="auto"/>
      </w:pPr>
      <w:r w:rsidRPr="00EB3444">
        <w:t>IČO: 008 45 451</w:t>
      </w:r>
    </w:p>
    <w:p w14:paraId="72A16E99" w14:textId="133A347A" w:rsidR="005F5790" w:rsidRPr="00EB3444" w:rsidRDefault="005F5790" w:rsidP="000508A1">
      <w:pPr>
        <w:spacing w:after="0" w:line="240" w:lineRule="auto"/>
      </w:pPr>
      <w:r w:rsidRPr="00EB3444">
        <w:t>se sídlem: Prokešovo náměstí 1803/8, Moravská Ostrava, 702 00 Ostrava</w:t>
      </w:r>
    </w:p>
    <w:p w14:paraId="17E6D3FF" w14:textId="0D4B9F30" w:rsidR="005F5790" w:rsidRPr="00EB3444" w:rsidRDefault="00A57124" w:rsidP="000508A1">
      <w:pPr>
        <w:spacing w:after="0" w:line="240" w:lineRule="auto"/>
      </w:pPr>
      <w:r>
        <w:t>zastoupené</w:t>
      </w:r>
      <w:r w:rsidR="005F5790" w:rsidRPr="00EB3444">
        <w:t xml:space="preserve">: </w:t>
      </w:r>
      <w:r w:rsidR="002A73F7">
        <w:rPr>
          <w:rFonts w:cstheme="minorHAnsi"/>
        </w:rPr>
        <w:t>Mgr. Jan Dohnal, primátor</w:t>
      </w:r>
    </w:p>
    <w:p w14:paraId="6E57A92A" w14:textId="77777777" w:rsidR="005F5790" w:rsidRPr="00EB3444" w:rsidRDefault="005F5790" w:rsidP="000508A1">
      <w:pPr>
        <w:spacing w:after="0" w:line="240" w:lineRule="auto"/>
      </w:pPr>
    </w:p>
    <w:p w14:paraId="3C57B92B" w14:textId="44D08222" w:rsidR="005F5790" w:rsidRPr="00EB3444" w:rsidRDefault="005F5790" w:rsidP="000508A1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Statutární město Mladá Boleslav</w:t>
      </w:r>
    </w:p>
    <w:p w14:paraId="0FDC097C" w14:textId="7267AB7D" w:rsidR="005F5790" w:rsidRPr="00EB3444" w:rsidRDefault="005F5790" w:rsidP="000508A1">
      <w:pPr>
        <w:spacing w:after="0" w:line="240" w:lineRule="auto"/>
      </w:pPr>
      <w:r w:rsidRPr="00EB3444">
        <w:t>IČO: 002 38 295</w:t>
      </w:r>
    </w:p>
    <w:p w14:paraId="395DC405" w14:textId="7D8B3292" w:rsidR="005F5790" w:rsidRPr="00EB3444" w:rsidRDefault="005F5790" w:rsidP="000508A1">
      <w:pPr>
        <w:spacing w:after="0" w:line="240" w:lineRule="auto"/>
      </w:pPr>
      <w:r w:rsidRPr="00EB3444">
        <w:t>se sídlem: Komenského náměstí 61, Mladá Boleslav I, 293 01 Mladá Boleslav</w:t>
      </w:r>
    </w:p>
    <w:p w14:paraId="11DAD491" w14:textId="0A9CE3BE" w:rsidR="005F5790" w:rsidRDefault="00A57124" w:rsidP="000508A1">
      <w:pPr>
        <w:spacing w:after="0" w:line="240" w:lineRule="auto"/>
        <w:rPr>
          <w:rFonts w:cstheme="minorHAnsi"/>
        </w:rPr>
      </w:pPr>
      <w:r>
        <w:t>zastoupené</w:t>
      </w:r>
      <w:r w:rsidR="005F5790" w:rsidRPr="00EB3444">
        <w:t xml:space="preserve">: </w:t>
      </w:r>
      <w:r w:rsidR="003A1631">
        <w:rPr>
          <w:rFonts w:cstheme="minorHAnsi"/>
        </w:rPr>
        <w:t>Ing. Jiří Bouška, primátor</w:t>
      </w:r>
    </w:p>
    <w:p w14:paraId="7C7D9E25" w14:textId="77777777" w:rsidR="008C6124" w:rsidRDefault="008C6124" w:rsidP="000508A1">
      <w:pPr>
        <w:spacing w:after="0" w:line="240" w:lineRule="auto"/>
        <w:rPr>
          <w:rFonts w:cstheme="minorHAnsi"/>
        </w:rPr>
      </w:pPr>
    </w:p>
    <w:p w14:paraId="78AC9C27" w14:textId="77777777" w:rsidR="008C6124" w:rsidRPr="008C6124" w:rsidRDefault="008C6124" w:rsidP="008C6124">
      <w:pPr>
        <w:spacing w:after="0" w:line="240" w:lineRule="auto"/>
        <w:rPr>
          <w:b/>
          <w:bCs/>
        </w:rPr>
      </w:pPr>
      <w:r w:rsidRPr="008C6124">
        <w:rPr>
          <w:b/>
          <w:bCs/>
        </w:rPr>
        <w:t>Statutární město České Budějovice</w:t>
      </w:r>
    </w:p>
    <w:p w14:paraId="10EF8439" w14:textId="77777777" w:rsidR="008C6124" w:rsidRPr="008C6124" w:rsidRDefault="008C6124" w:rsidP="008C6124">
      <w:pPr>
        <w:spacing w:after="0" w:line="240" w:lineRule="auto"/>
      </w:pPr>
      <w:r w:rsidRPr="008C6124">
        <w:t>IČO: 00244732</w:t>
      </w:r>
    </w:p>
    <w:p w14:paraId="0F04C1B1" w14:textId="4FB04284" w:rsidR="008C6124" w:rsidRPr="00EB3444" w:rsidRDefault="008C6124" w:rsidP="008C6124">
      <w:pPr>
        <w:spacing w:after="0" w:line="240" w:lineRule="auto"/>
      </w:pPr>
      <w:r w:rsidRPr="008C6124">
        <w:t>se sídlem: nám. Přemysla Otakara II. 1/1, 370 92 České Budějovice</w:t>
      </w:r>
      <w:r w:rsidRPr="008C6124">
        <w:br/>
        <w:t>zastoupené: doc. Dr. Ing. Dagmar Škodová Parmová, primátorka</w:t>
      </w:r>
    </w:p>
    <w:p w14:paraId="480B9EE4" w14:textId="77777777" w:rsidR="005F5790" w:rsidRPr="00EB3444" w:rsidRDefault="005F5790" w:rsidP="000508A1">
      <w:pPr>
        <w:spacing w:after="0" w:line="240" w:lineRule="auto"/>
      </w:pPr>
    </w:p>
    <w:p w14:paraId="7D9D8805" w14:textId="4C764B3D" w:rsidR="005F5790" w:rsidRDefault="00C61BDA" w:rsidP="000508A1">
      <w:pPr>
        <w:spacing w:after="0" w:line="240" w:lineRule="auto"/>
      </w:pPr>
      <w:r w:rsidRPr="00EB3444">
        <w:t xml:space="preserve">(dále jen </w:t>
      </w:r>
      <w:r w:rsidR="009E2B36" w:rsidRPr="00EB3444">
        <w:t xml:space="preserve">jako „zakladatelé“ nebo </w:t>
      </w:r>
      <w:r w:rsidRPr="00EB3444">
        <w:t>„smluvní strany“)</w:t>
      </w:r>
    </w:p>
    <w:p w14:paraId="20E542D2" w14:textId="77777777" w:rsidR="00E31E7C" w:rsidRPr="00EB3444" w:rsidRDefault="00E31E7C" w:rsidP="00653023">
      <w:pPr>
        <w:jc w:val="center"/>
      </w:pPr>
    </w:p>
    <w:p w14:paraId="19138084" w14:textId="361DC7BB" w:rsidR="00C61BDA" w:rsidRPr="00EB3444" w:rsidRDefault="00C61BDA" w:rsidP="00C61BDA">
      <w:pPr>
        <w:pStyle w:val="Odstavecseseznamem"/>
        <w:numPr>
          <w:ilvl w:val="0"/>
          <w:numId w:val="1"/>
        </w:numPr>
        <w:spacing w:after="0" w:line="240" w:lineRule="auto"/>
        <w:ind w:left="709" w:hanging="349"/>
        <w:jc w:val="center"/>
        <w:rPr>
          <w:b/>
          <w:bCs/>
        </w:rPr>
      </w:pPr>
      <w:r w:rsidRPr="00EB3444">
        <w:rPr>
          <w:b/>
          <w:bCs/>
        </w:rPr>
        <w:t>Předmět smlouvy</w:t>
      </w:r>
    </w:p>
    <w:p w14:paraId="4AC112CF" w14:textId="77777777" w:rsidR="00C61BDA" w:rsidRPr="00EB3444" w:rsidRDefault="00C61BDA" w:rsidP="00C61BDA">
      <w:pPr>
        <w:spacing w:after="0" w:line="240" w:lineRule="auto"/>
      </w:pPr>
    </w:p>
    <w:p w14:paraId="0AC78FF1" w14:textId="57FACF00" w:rsidR="00C61BDA" w:rsidRPr="00EB3444" w:rsidRDefault="00A57124" w:rsidP="000B5112">
      <w:pPr>
        <w:spacing w:after="0" w:line="240" w:lineRule="auto"/>
        <w:jc w:val="both"/>
      </w:pPr>
      <w:r>
        <w:t xml:space="preserve">Smluvní strany </w:t>
      </w:r>
      <w:r w:rsidR="00C61BDA" w:rsidRPr="00EB3444">
        <w:t xml:space="preserve">touto smlouvou </w:t>
      </w:r>
      <w:r w:rsidR="00491AC3" w:rsidRPr="00EB3444">
        <w:t xml:space="preserve">vytvářejí svazek obcí s názvem </w:t>
      </w:r>
      <w:r w:rsidR="00976B41">
        <w:t xml:space="preserve">Svazek obcí </w:t>
      </w:r>
      <w:r w:rsidR="00E424B4">
        <w:t>M</w:t>
      </w:r>
      <w:r w:rsidR="005B31CC" w:rsidRPr="005B31CC">
        <w:t>etropolitní oblast</w:t>
      </w:r>
      <w:r w:rsidR="00E424B4">
        <w:t>i</w:t>
      </w:r>
      <w:r w:rsidR="005B31CC" w:rsidRPr="005B31CC">
        <w:t xml:space="preserve"> a aglomerac</w:t>
      </w:r>
      <w:r w:rsidR="00E424B4">
        <w:t>e</w:t>
      </w:r>
      <w:r w:rsidR="005B31CC" w:rsidRPr="005B31CC">
        <w:t xml:space="preserve"> České republiky</w:t>
      </w:r>
      <w:r w:rsidR="00491AC3" w:rsidRPr="00EB3444">
        <w:t xml:space="preserve"> se sídlem:</w:t>
      </w:r>
      <w:r w:rsidR="009B719D">
        <w:t xml:space="preserve"> </w:t>
      </w:r>
      <w:r w:rsidR="00BA02C6" w:rsidRPr="00BA02C6">
        <w:t xml:space="preserve">Hlavní město Praha, Mariánské nám. 2, 110 01 Praha 1 </w:t>
      </w:r>
      <w:r w:rsidR="00491AC3" w:rsidRPr="00EB3444">
        <w:t>(dále jen jako „svazek</w:t>
      </w:r>
      <w:r w:rsidR="00A4056E" w:rsidRPr="00EB3444">
        <w:t xml:space="preserve"> obcí</w:t>
      </w:r>
      <w:r w:rsidR="00491AC3" w:rsidRPr="00EB3444">
        <w:t>“)</w:t>
      </w:r>
      <w:r w:rsidR="00AA2084">
        <w:t>,</w:t>
      </w:r>
      <w:r w:rsidR="00491AC3" w:rsidRPr="00EB3444">
        <w:t xml:space="preserve"> a zároveň se stávají jeho prvními členy.</w:t>
      </w:r>
    </w:p>
    <w:p w14:paraId="0F2793F2" w14:textId="77777777" w:rsidR="00491AC3" w:rsidRPr="00EB3444" w:rsidRDefault="00491AC3" w:rsidP="00653023">
      <w:pPr>
        <w:jc w:val="center"/>
      </w:pPr>
    </w:p>
    <w:p w14:paraId="098B06A0" w14:textId="0EA37461" w:rsidR="00491AC3" w:rsidRPr="00EB3444" w:rsidRDefault="00491AC3" w:rsidP="009E2B36">
      <w:pPr>
        <w:pStyle w:val="Odstavecseseznamem"/>
        <w:numPr>
          <w:ilvl w:val="0"/>
          <w:numId w:val="1"/>
        </w:numPr>
        <w:spacing w:after="0" w:line="240" w:lineRule="auto"/>
        <w:ind w:left="709" w:hanging="349"/>
        <w:jc w:val="center"/>
        <w:rPr>
          <w:b/>
          <w:bCs/>
        </w:rPr>
      </w:pPr>
      <w:r w:rsidRPr="00EB3444">
        <w:rPr>
          <w:b/>
          <w:bCs/>
        </w:rPr>
        <w:t xml:space="preserve">Působnost svazku </w:t>
      </w:r>
      <w:r w:rsidR="00A4056E" w:rsidRPr="00EB3444">
        <w:rPr>
          <w:b/>
          <w:bCs/>
        </w:rPr>
        <w:t>obcí</w:t>
      </w:r>
    </w:p>
    <w:p w14:paraId="2451FEFB" w14:textId="77777777" w:rsidR="009E2B36" w:rsidRPr="00EB3444" w:rsidRDefault="009E2B36" w:rsidP="009E2B36">
      <w:pPr>
        <w:spacing w:after="0" w:line="240" w:lineRule="auto"/>
      </w:pPr>
    </w:p>
    <w:p w14:paraId="0652BF1E" w14:textId="050DCA2F" w:rsidR="009E2B36" w:rsidRPr="00EB3444" w:rsidRDefault="009E2B36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Svazek</w:t>
      </w:r>
      <w:r w:rsidR="00A4056E" w:rsidRPr="00EB3444">
        <w:t xml:space="preserve"> obcí</w:t>
      </w:r>
      <w:r w:rsidRPr="00EB3444">
        <w:t xml:space="preserve"> se zakládá </w:t>
      </w:r>
      <w:r w:rsidR="00F1685E">
        <w:t>a</w:t>
      </w:r>
      <w:r w:rsidR="005234E0">
        <w:t xml:space="preserve"> nabývá právní osobnosti zápisem do rejstříku svazků obcí.</w:t>
      </w:r>
    </w:p>
    <w:p w14:paraId="1E1DFEF7" w14:textId="749F0A98" w:rsidR="009E2B36" w:rsidRPr="00EB3444" w:rsidRDefault="009E2B36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 xml:space="preserve">Svazek </w:t>
      </w:r>
      <w:r w:rsidR="00A4056E" w:rsidRPr="00EB3444">
        <w:t xml:space="preserve">obcí </w:t>
      </w:r>
      <w:r w:rsidRPr="00EB3444">
        <w:t xml:space="preserve">vykonává svou činnost </w:t>
      </w:r>
      <w:r w:rsidR="003F67A2">
        <w:t xml:space="preserve">zejména </w:t>
      </w:r>
      <w:r w:rsidR="005B31CC">
        <w:t xml:space="preserve">v území aglomerací a metropolitních oblastí vydefinovaných </w:t>
      </w:r>
      <w:r w:rsidR="003F67A2">
        <w:t>metodikou Ministerstva pro místní rozvoj České republiky</w:t>
      </w:r>
      <w:r w:rsidRPr="00EB3444">
        <w:t xml:space="preserve">, </w:t>
      </w:r>
      <w:r w:rsidR="00B76C57">
        <w:t xml:space="preserve">v aktuálním znění, </w:t>
      </w:r>
      <w:r w:rsidRPr="00EB3444">
        <w:t>nestanoví-li jinak stanovy, které jsou přílohou této smlouvy.</w:t>
      </w:r>
    </w:p>
    <w:p w14:paraId="2F1599A9" w14:textId="0FA835A7" w:rsidR="009E2B36" w:rsidRPr="00EB3444" w:rsidRDefault="009E2B36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 xml:space="preserve">Předmět činnosti svazku </w:t>
      </w:r>
      <w:r w:rsidR="00A4056E" w:rsidRPr="00EB3444">
        <w:t xml:space="preserve">obcí </w:t>
      </w:r>
      <w:r w:rsidRPr="00EB3444">
        <w:t>je podrobně upraven ve stanovách.</w:t>
      </w:r>
    </w:p>
    <w:p w14:paraId="49E24ECA" w14:textId="1E097A4C" w:rsidR="00280063" w:rsidRPr="00EB3444" w:rsidRDefault="00280063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 xml:space="preserve">Svazek </w:t>
      </w:r>
      <w:r w:rsidR="00A4056E" w:rsidRPr="00EB3444">
        <w:t xml:space="preserve">obcí </w:t>
      </w:r>
      <w:r w:rsidRPr="00EB3444">
        <w:t>může vyvíjet i aktivity, které se z objektivních důvodů netýkají všech členů svazku</w:t>
      </w:r>
      <w:r w:rsidR="00A4056E" w:rsidRPr="00EB3444">
        <w:t xml:space="preserve"> obcí</w:t>
      </w:r>
      <w:r w:rsidRPr="00EB3444">
        <w:t>; povinnost svazku</w:t>
      </w:r>
      <w:r w:rsidR="00A4056E" w:rsidRPr="00EB3444">
        <w:t xml:space="preserve"> obcí</w:t>
      </w:r>
      <w:r w:rsidRPr="00EB3444">
        <w:t>, aby i tyto aktivity byly v souladu s účelem svazku</w:t>
      </w:r>
      <w:r w:rsidR="00A4056E" w:rsidRPr="00EB3444">
        <w:t xml:space="preserve"> obcí</w:t>
      </w:r>
      <w:r w:rsidRPr="00EB3444">
        <w:t>, tím zůstává nedotčena.</w:t>
      </w:r>
    </w:p>
    <w:p w14:paraId="1367937F" w14:textId="7A6AC8BE" w:rsidR="00280063" w:rsidRPr="00EB3444" w:rsidRDefault="00280063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Svazek</w:t>
      </w:r>
      <w:r w:rsidR="00A4056E" w:rsidRPr="00EB3444">
        <w:t xml:space="preserve"> obcí</w:t>
      </w:r>
      <w:r w:rsidRPr="00EB3444">
        <w:t xml:space="preserve"> může vedle své hlavní činnosti vyvíjet též vedlejší hospodářskou činnost spočívající v podnikání nebo jiné výdělečné činnosti; to však pouze za podmínky, že jejím </w:t>
      </w:r>
      <w:r w:rsidRPr="00EB3444">
        <w:lastRenderedPageBreak/>
        <w:t>účelem je podpora hlavní činnosti svazku</w:t>
      </w:r>
      <w:r w:rsidR="00A4056E" w:rsidRPr="00EB3444">
        <w:t xml:space="preserve"> obcí</w:t>
      </w:r>
      <w:r w:rsidRPr="00EB3444">
        <w:t xml:space="preserve"> anebo hospodárné využ</w:t>
      </w:r>
      <w:r w:rsidR="001F1E30">
        <w:t>ívání</w:t>
      </w:r>
      <w:r w:rsidRPr="00EB3444">
        <w:t xml:space="preserve"> majetku svazku</w:t>
      </w:r>
      <w:r w:rsidR="00A4056E" w:rsidRPr="00EB3444">
        <w:t xml:space="preserve"> obcí</w:t>
      </w:r>
      <w:r w:rsidRPr="00EB3444">
        <w:t>.</w:t>
      </w:r>
    </w:p>
    <w:p w14:paraId="777C038D" w14:textId="77777777" w:rsidR="00280063" w:rsidRDefault="00280063" w:rsidP="00280063">
      <w:pPr>
        <w:spacing w:after="0" w:line="240" w:lineRule="auto"/>
      </w:pPr>
    </w:p>
    <w:p w14:paraId="0A638F2F" w14:textId="77777777" w:rsidR="00653023" w:rsidRDefault="00653023" w:rsidP="00280063">
      <w:pPr>
        <w:spacing w:after="0" w:line="240" w:lineRule="auto"/>
      </w:pPr>
    </w:p>
    <w:p w14:paraId="3768D51B" w14:textId="77777777" w:rsidR="00653023" w:rsidRDefault="00653023" w:rsidP="00280063">
      <w:pPr>
        <w:spacing w:after="0" w:line="240" w:lineRule="auto"/>
      </w:pPr>
    </w:p>
    <w:p w14:paraId="7C197460" w14:textId="34B40C7B" w:rsidR="00280063" w:rsidRPr="00EB3444" w:rsidRDefault="00280063" w:rsidP="00280063">
      <w:pPr>
        <w:pStyle w:val="Odstavecseseznamem"/>
        <w:numPr>
          <w:ilvl w:val="0"/>
          <w:numId w:val="1"/>
        </w:numPr>
        <w:spacing w:after="0" w:line="240" w:lineRule="auto"/>
        <w:ind w:left="709" w:hanging="349"/>
        <w:jc w:val="center"/>
        <w:rPr>
          <w:b/>
          <w:bCs/>
        </w:rPr>
      </w:pPr>
      <w:r w:rsidRPr="00EB3444">
        <w:rPr>
          <w:b/>
          <w:bCs/>
        </w:rPr>
        <w:t xml:space="preserve">Členství ve svazku </w:t>
      </w:r>
    </w:p>
    <w:p w14:paraId="11E63BB2" w14:textId="77777777" w:rsidR="00280063" w:rsidRPr="00EB3444" w:rsidRDefault="00280063" w:rsidP="00280063">
      <w:pPr>
        <w:spacing w:after="0" w:line="240" w:lineRule="auto"/>
        <w:rPr>
          <w:b/>
          <w:bCs/>
        </w:rPr>
      </w:pPr>
    </w:p>
    <w:p w14:paraId="233E1209" w14:textId="1FE2FFA9" w:rsidR="00280063" w:rsidRPr="00EB3444" w:rsidRDefault="00A4056E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Členství ve svazku obcí vzniká pro zakládající členy</w:t>
      </w:r>
      <w:r w:rsidR="00F1685E">
        <w:t xml:space="preserve"> vznikem svazku obcí, tedy jeho zápisem do rejstříku svazku obcí.</w:t>
      </w:r>
    </w:p>
    <w:p w14:paraId="401C709F" w14:textId="37716A20" w:rsidR="00A4056E" w:rsidRPr="00EB3444" w:rsidRDefault="00A4056E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Členství ve svazku obcí vzniká pro obce, kter</w:t>
      </w:r>
      <w:r w:rsidR="006A79E7">
        <w:t>é</w:t>
      </w:r>
      <w:r w:rsidRPr="00EB3444">
        <w:t xml:space="preserve"> nejsou zakládajícími členy, přistoupením ke svazku obcí, a to způsobem upraveným ve stanovách svazku obcí.</w:t>
      </w:r>
    </w:p>
    <w:p w14:paraId="38B72C91" w14:textId="0B39F2D4" w:rsidR="00A4056E" w:rsidRPr="00EB3444" w:rsidRDefault="00A4056E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Členství ve svazku obcí zaniká</w:t>
      </w:r>
      <w:r w:rsidR="008E2D3D">
        <w:t xml:space="preserve"> za podmínek upravených ve stanov</w:t>
      </w:r>
      <w:r w:rsidR="00E31E7C">
        <w:t>á</w:t>
      </w:r>
      <w:r w:rsidR="008E2D3D">
        <w:t>ch svazku obcí.</w:t>
      </w:r>
      <w:r w:rsidRPr="00EB3444">
        <w:t xml:space="preserve"> </w:t>
      </w:r>
    </w:p>
    <w:p w14:paraId="5310A1B3" w14:textId="34C78BD3" w:rsidR="00EA6F5F" w:rsidRPr="00EB3444" w:rsidRDefault="00EA6F5F" w:rsidP="00653023">
      <w:pPr>
        <w:jc w:val="center"/>
      </w:pPr>
    </w:p>
    <w:p w14:paraId="5E97E739" w14:textId="6CBFA706" w:rsidR="00EA6F5F" w:rsidRPr="00EB3444" w:rsidRDefault="00EA6F5F" w:rsidP="00EA6F5F">
      <w:pPr>
        <w:pStyle w:val="Odstavecseseznamem"/>
        <w:numPr>
          <w:ilvl w:val="0"/>
          <w:numId w:val="1"/>
        </w:numPr>
        <w:spacing w:after="0" w:line="240" w:lineRule="auto"/>
        <w:ind w:left="709" w:hanging="349"/>
        <w:jc w:val="center"/>
        <w:rPr>
          <w:b/>
          <w:bCs/>
        </w:rPr>
      </w:pPr>
      <w:r w:rsidRPr="00EB3444">
        <w:rPr>
          <w:b/>
          <w:bCs/>
        </w:rPr>
        <w:t>Práva a povinnosti členů svazku obcí</w:t>
      </w:r>
    </w:p>
    <w:p w14:paraId="0B68392F" w14:textId="77777777" w:rsidR="00EA6F5F" w:rsidRPr="00EB3444" w:rsidRDefault="00EA6F5F" w:rsidP="00EA6F5F">
      <w:pPr>
        <w:spacing w:after="0" w:line="240" w:lineRule="auto"/>
        <w:ind w:left="360"/>
        <w:rPr>
          <w:b/>
          <w:bCs/>
        </w:rPr>
      </w:pPr>
    </w:p>
    <w:p w14:paraId="50B9AD6F" w14:textId="16442B42" w:rsidR="00EA6F5F" w:rsidRPr="00EB3444" w:rsidRDefault="00EA6F5F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Každý člen svazku obcí má práva vyplývají</w:t>
      </w:r>
      <w:r w:rsidR="00734F29" w:rsidRPr="00EB3444">
        <w:t>cí</w:t>
      </w:r>
      <w:r w:rsidRPr="00EB3444">
        <w:t xml:space="preserve"> mu ze stanov svazku obcí</w:t>
      </w:r>
      <w:r w:rsidR="00734F29" w:rsidRPr="00EB3444">
        <w:t>.</w:t>
      </w:r>
    </w:p>
    <w:p w14:paraId="0A9BF93A" w14:textId="6C0A6996" w:rsidR="00734F29" w:rsidRPr="00EB3444" w:rsidRDefault="00EA6F5F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Každý člen svazku obcí má povinnosti vyplývají</w:t>
      </w:r>
      <w:r w:rsidR="00734F29" w:rsidRPr="00EB3444">
        <w:t>cí</w:t>
      </w:r>
      <w:r w:rsidRPr="00EB3444">
        <w:t xml:space="preserve"> mu ze stanov svazku obcí</w:t>
      </w:r>
      <w:r w:rsidR="00734F29" w:rsidRPr="00EB3444">
        <w:t>.</w:t>
      </w:r>
    </w:p>
    <w:p w14:paraId="361F9208" w14:textId="7338091D" w:rsidR="00EA6F5F" w:rsidRPr="00EB3444" w:rsidRDefault="00734F29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 xml:space="preserve">V případě prodlení </w:t>
      </w:r>
      <w:r w:rsidR="00EA6F5F" w:rsidRPr="00EB3444">
        <w:t xml:space="preserve">kteréhokoli člena svazku obcí s plněním jeho peněžitých závazků vůči svazku obcí je tento povinen uhradit společně s jistinou závazku také úrok z prodlení v </w:t>
      </w:r>
      <w:r w:rsidR="009C6F79">
        <w:t xml:space="preserve">zákonné </w:t>
      </w:r>
      <w:r w:rsidR="00EA6F5F" w:rsidRPr="00EB3444">
        <w:t>výši</w:t>
      </w:r>
      <w:r w:rsidRPr="00EB3444">
        <w:t>.</w:t>
      </w:r>
    </w:p>
    <w:p w14:paraId="6C97DAA8" w14:textId="77777777" w:rsidR="00DA0AA8" w:rsidRPr="00EB3444" w:rsidRDefault="00DA0AA8" w:rsidP="00653023">
      <w:pPr>
        <w:jc w:val="center"/>
      </w:pPr>
    </w:p>
    <w:p w14:paraId="564925C6" w14:textId="33BDF7C1" w:rsidR="00EA6F5F" w:rsidRPr="00EB3444" w:rsidRDefault="00EA6F5F" w:rsidP="00EA6F5F">
      <w:pPr>
        <w:pStyle w:val="Odstavecseseznamem"/>
        <w:numPr>
          <w:ilvl w:val="0"/>
          <w:numId w:val="1"/>
        </w:numPr>
        <w:spacing w:after="0" w:line="240" w:lineRule="auto"/>
        <w:ind w:left="851" w:hanging="491"/>
        <w:jc w:val="center"/>
        <w:rPr>
          <w:b/>
          <w:bCs/>
        </w:rPr>
      </w:pPr>
      <w:r w:rsidRPr="00EB3444">
        <w:rPr>
          <w:b/>
          <w:bCs/>
        </w:rPr>
        <w:t>Registrace svazku obcí</w:t>
      </w:r>
    </w:p>
    <w:p w14:paraId="17228848" w14:textId="77777777" w:rsidR="00EA6F5F" w:rsidRPr="00EB3444" w:rsidRDefault="00EA6F5F" w:rsidP="00EA6F5F">
      <w:pPr>
        <w:spacing w:after="0" w:line="240" w:lineRule="auto"/>
        <w:rPr>
          <w:b/>
          <w:bCs/>
        </w:rPr>
      </w:pPr>
    </w:p>
    <w:p w14:paraId="3ABCBE03" w14:textId="768D8999" w:rsidR="00EA6F5F" w:rsidRPr="00EB3444" w:rsidRDefault="00734F29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 xml:space="preserve">Zakladatelé výslovně souhlasí s tím, aby </w:t>
      </w:r>
      <w:r w:rsidR="00F918BA" w:rsidRPr="00EB3444">
        <w:t>tato smlouva a přiložené stanovy byly podkladem pro zápis svazku obcí do rejstříku svazků obcí</w:t>
      </w:r>
      <w:r w:rsidR="00EA6F5F" w:rsidRPr="00EB3444">
        <w:t>.</w:t>
      </w:r>
    </w:p>
    <w:p w14:paraId="1EE35277" w14:textId="1BC2E256" w:rsidR="00F918BA" w:rsidRPr="00EB3444" w:rsidRDefault="00F918BA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Zakladatelé</w:t>
      </w:r>
      <w:r w:rsidR="00EA6F5F" w:rsidRPr="00EB3444">
        <w:t xml:space="preserve"> se dohodli, že návrh na zápis svazku obcí do příslušného registru vedeného u </w:t>
      </w:r>
      <w:r w:rsidR="00E424B4">
        <w:t>Magistrátu hlavního města Prahy</w:t>
      </w:r>
      <w:r w:rsidR="00EA6F5F" w:rsidRPr="00EB3444">
        <w:t xml:space="preserve"> zajistí </w:t>
      </w:r>
      <w:r w:rsidR="00F45DD1">
        <w:t>h</w:t>
      </w:r>
      <w:r w:rsidR="00E424B4">
        <w:t>lavní město Praha</w:t>
      </w:r>
      <w:r w:rsidR="00CE5A07">
        <w:t xml:space="preserve">, a to </w:t>
      </w:r>
      <w:bookmarkStart w:id="0" w:name="_Hlk209784181"/>
      <w:r w:rsidR="00CE5A07">
        <w:t xml:space="preserve">prostřednictvím </w:t>
      </w:r>
      <w:r w:rsidR="000C0875">
        <w:t>Ing. Karla Andrleho</w:t>
      </w:r>
      <w:r w:rsidR="00CE5A07">
        <w:t xml:space="preserve">, nar. </w:t>
      </w:r>
      <w:r w:rsidR="00A82F3F">
        <w:t>21. 12. 1983</w:t>
      </w:r>
      <w:r w:rsidR="00CE5A07">
        <w:t xml:space="preserve"> trvale bytem </w:t>
      </w:r>
      <w:r w:rsidR="00A82F3F">
        <w:t>Purkm</w:t>
      </w:r>
      <w:r w:rsidR="000B5112">
        <w:t>i</w:t>
      </w:r>
      <w:r w:rsidR="00A82F3F">
        <w:t>stra Laška 419, Litomyšl</w:t>
      </w:r>
      <w:r w:rsidR="00CE5A07">
        <w:t>,</w:t>
      </w:r>
      <w:bookmarkEnd w:id="0"/>
      <w:r w:rsidR="00F37B1D">
        <w:t xml:space="preserve"> </w:t>
      </w:r>
      <w:r w:rsidR="00CE5A07">
        <w:t>kterého tímto zakladatelé zmocňují.</w:t>
      </w:r>
      <w:r w:rsidR="009B719D">
        <w:t xml:space="preserve"> </w:t>
      </w:r>
    </w:p>
    <w:p w14:paraId="20B077D3" w14:textId="77777777" w:rsidR="00EA6F5F" w:rsidRPr="00EB3444" w:rsidRDefault="00EA6F5F" w:rsidP="00653023">
      <w:pPr>
        <w:jc w:val="center"/>
      </w:pPr>
    </w:p>
    <w:p w14:paraId="75CA9924" w14:textId="52A061DA" w:rsidR="00EA6F5F" w:rsidRPr="00EB3444" w:rsidRDefault="00EA6F5F" w:rsidP="00EA6F5F">
      <w:pPr>
        <w:pStyle w:val="Odstavecseseznamem"/>
        <w:numPr>
          <w:ilvl w:val="0"/>
          <w:numId w:val="1"/>
        </w:numPr>
        <w:spacing w:after="0" w:line="240" w:lineRule="auto"/>
        <w:jc w:val="center"/>
        <w:rPr>
          <w:b/>
          <w:bCs/>
        </w:rPr>
      </w:pPr>
      <w:r w:rsidRPr="00EB3444">
        <w:rPr>
          <w:b/>
          <w:bCs/>
        </w:rPr>
        <w:t>Společná a závěrečná ustanovení</w:t>
      </w:r>
    </w:p>
    <w:p w14:paraId="26FD30AA" w14:textId="77777777" w:rsidR="00EA6F5F" w:rsidRPr="00EB3444" w:rsidRDefault="00EA6F5F" w:rsidP="00EA6F5F">
      <w:pPr>
        <w:spacing w:after="0" w:line="240" w:lineRule="auto"/>
        <w:ind w:left="360"/>
        <w:rPr>
          <w:b/>
          <w:bCs/>
        </w:rPr>
      </w:pPr>
    </w:p>
    <w:p w14:paraId="2AB1A791" w14:textId="1AFC9687" w:rsidR="00EA6F5F" w:rsidRPr="00EB3444" w:rsidRDefault="004A16AE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Tuto smlouvu je možn</w:t>
      </w:r>
      <w:r w:rsidR="00346B3A">
        <w:t>é</w:t>
      </w:r>
      <w:r w:rsidRPr="00EB3444">
        <w:t xml:space="preserve"> měnit pouze po dohodě všech smluvních stran a pouze formou vzestupně číslovaných písemných dodatků.</w:t>
      </w:r>
    </w:p>
    <w:p w14:paraId="6CABBF58" w14:textId="3604C629" w:rsidR="008A2A21" w:rsidRPr="00EB3444" w:rsidRDefault="00F918BA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 xml:space="preserve">Tato smlouva je </w:t>
      </w:r>
      <w:r w:rsidR="008E3A6D">
        <w:t xml:space="preserve">vyhotovena pouze </w:t>
      </w:r>
      <w:r w:rsidRPr="00EB3444">
        <w:t>v</w:t>
      </w:r>
      <w:r w:rsidR="008E3A6D">
        <w:t> jednom elektronickém</w:t>
      </w:r>
      <w:r w:rsidR="004A16AE" w:rsidRPr="00EB3444">
        <w:t xml:space="preserve"> </w:t>
      </w:r>
      <w:r w:rsidRPr="00EB3444">
        <w:t>vyhotovení s platností originálu</w:t>
      </w:r>
      <w:r w:rsidR="008E3A6D">
        <w:t>.</w:t>
      </w:r>
    </w:p>
    <w:p w14:paraId="73E8E8C4" w14:textId="6D085F23" w:rsidR="008A2A21" w:rsidRDefault="008A2A21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Náklady spojené se založením svazku obcí budou hrazeny účastníky této smlouvy rovným dílem.</w:t>
      </w:r>
    </w:p>
    <w:p w14:paraId="4088ED54" w14:textId="3851E3B1" w:rsidR="0060622E" w:rsidRPr="00EB3444" w:rsidRDefault="0060622E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>
        <w:t xml:space="preserve">Přílohou a nedílnou součástí této smlouvy jsou stanovy </w:t>
      </w:r>
      <w:r w:rsidR="000270A5">
        <w:t>S</w:t>
      </w:r>
      <w:r>
        <w:t xml:space="preserve">vazku obcí </w:t>
      </w:r>
      <w:r w:rsidR="00E424B4">
        <w:t>M</w:t>
      </w:r>
      <w:r w:rsidR="003F67A2" w:rsidRPr="003F67A2">
        <w:t>etropolitní oblast</w:t>
      </w:r>
      <w:r w:rsidR="00E424B4">
        <w:t>i</w:t>
      </w:r>
      <w:r w:rsidR="003F67A2" w:rsidRPr="003F67A2">
        <w:t xml:space="preserve"> a aglomerac</w:t>
      </w:r>
      <w:r w:rsidR="00E424B4">
        <w:t>e</w:t>
      </w:r>
      <w:r w:rsidR="003F67A2" w:rsidRPr="003F67A2">
        <w:t xml:space="preserve"> České republiky</w:t>
      </w:r>
      <w:r>
        <w:t>.</w:t>
      </w:r>
    </w:p>
    <w:p w14:paraId="4DC476F5" w14:textId="17E92BB7" w:rsidR="008A2A21" w:rsidRDefault="008A2A21" w:rsidP="009B719D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 w:rsidRPr="00EB3444">
        <w:t>Smluvní strany potvrzují autentičnost této smlouvy a prohlašují, že si tuto smlouvu (včetně příloh) přečetly, s jejím obsahem (včetně obsahu příloh) souhlasí, že tato smlouva byla sepsána na základě pravdivých údajů, z jejich pravé a svobodné vůle a nebyla uzavřena v tísni ani za jinak jednostranně nevýhodných podmínek, což stvrzují svými podpisy.</w:t>
      </w:r>
    </w:p>
    <w:p w14:paraId="4F6F7F21" w14:textId="35237730" w:rsidR="008E46E8" w:rsidRDefault="008E46E8" w:rsidP="008E46E8">
      <w:pPr>
        <w:pStyle w:val="Odstavecseseznamem"/>
        <w:numPr>
          <w:ilvl w:val="1"/>
          <w:numId w:val="1"/>
        </w:numPr>
        <w:spacing w:after="0" w:line="240" w:lineRule="auto"/>
        <w:ind w:left="567" w:hanging="567"/>
        <w:jc w:val="both"/>
      </w:pPr>
      <w:r>
        <w:t>Vytvoření svazku obcí, s</w:t>
      </w:r>
      <w:r w:rsidR="00681E48">
        <w:t>mlouva o vytvoření</w:t>
      </w:r>
      <w:r>
        <w:t xml:space="preserve"> svazku obcí, stejně jako</w:t>
      </w:r>
      <w:r w:rsidR="00681E48">
        <w:t xml:space="preserve"> stanovy </w:t>
      </w:r>
      <w:r>
        <w:t>svazku obcí byly schváleny:</w:t>
      </w:r>
    </w:p>
    <w:p w14:paraId="6550880F" w14:textId="4591607F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>Zastupitelstvem hlavního města Prahy, usnesením č………ze dne……,</w:t>
      </w:r>
    </w:p>
    <w:p w14:paraId="5805996F" w14:textId="4CD00123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>Zastupitelstvem statutárního města Plzeň, usnesením č………ze dne……,</w:t>
      </w:r>
    </w:p>
    <w:p w14:paraId="074FD952" w14:textId="6FDB0F62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>Zastupitelstvem statutárního města Karlovy Vary, usnesením č………ze dne……,</w:t>
      </w:r>
    </w:p>
    <w:p w14:paraId="32530C72" w14:textId="7FDCDF4E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>Zastupitelstvem statutárního města Ústí nad Labem, usnesením č………ze dne……,</w:t>
      </w:r>
    </w:p>
    <w:p w14:paraId="34E39D8A" w14:textId="66C42925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>Zastupitelstvem statutárního města Liberec, usnesením č………ze dne……,</w:t>
      </w:r>
    </w:p>
    <w:p w14:paraId="1F71B984" w14:textId="29A67079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lastRenderedPageBreak/>
        <w:t>Zastupitelstvem statutárního města Hradec Králové, usnesením č………ze dne……,</w:t>
      </w:r>
    </w:p>
    <w:p w14:paraId="1B4CBFA2" w14:textId="0B1610B1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>Zastupitelstvem statutárního města Pardubice, usnesením č………ze dne……,</w:t>
      </w:r>
    </w:p>
    <w:p w14:paraId="545B9D2C" w14:textId="1ECECAA4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>Zastupitelstvem statutárního města Jihlava, usnesením č………ze dne……,</w:t>
      </w:r>
    </w:p>
    <w:p w14:paraId="6CA7AA32" w14:textId="758C9D75" w:rsidR="008E46E8" w:rsidRDefault="008E46E8" w:rsidP="008E46E8">
      <w:pPr>
        <w:pStyle w:val="Odstavecseseznamem"/>
        <w:spacing w:after="0" w:line="240" w:lineRule="auto"/>
        <w:ind w:left="567"/>
        <w:jc w:val="both"/>
      </w:pPr>
      <w:r>
        <w:t xml:space="preserve">Zastupitelstvem statutárního města </w:t>
      </w:r>
      <w:r w:rsidR="00894285">
        <w:t>Brno</w:t>
      </w:r>
      <w:r>
        <w:t>, usnesením č………ze dne……,</w:t>
      </w:r>
    </w:p>
    <w:p w14:paraId="4D51D7E9" w14:textId="73825201" w:rsidR="00894285" w:rsidRDefault="00894285" w:rsidP="00894285">
      <w:pPr>
        <w:pStyle w:val="Odstavecseseznamem"/>
        <w:spacing w:after="0" w:line="240" w:lineRule="auto"/>
        <w:ind w:left="567"/>
        <w:jc w:val="both"/>
      </w:pPr>
      <w:r>
        <w:t>Zastupitelstvem statutárního města Zlín, usnesením č………ze dne……,</w:t>
      </w:r>
    </w:p>
    <w:p w14:paraId="5CA4FE80" w14:textId="161CEC11" w:rsidR="00894285" w:rsidRDefault="00894285" w:rsidP="00894285">
      <w:pPr>
        <w:pStyle w:val="Odstavecseseznamem"/>
        <w:spacing w:after="0" w:line="240" w:lineRule="auto"/>
        <w:ind w:left="567"/>
        <w:jc w:val="both"/>
      </w:pPr>
      <w:r>
        <w:t>Zastupitelstvem statutárního města Olomouc, usnesením č………ze dne……,</w:t>
      </w:r>
    </w:p>
    <w:p w14:paraId="69FFD99C" w14:textId="00A7A6E6" w:rsidR="00894285" w:rsidRDefault="00894285" w:rsidP="00894285">
      <w:pPr>
        <w:pStyle w:val="Odstavecseseznamem"/>
        <w:spacing w:after="0" w:line="240" w:lineRule="auto"/>
        <w:ind w:left="567"/>
        <w:jc w:val="both"/>
      </w:pPr>
      <w:r>
        <w:t>Zastupitelstvem statutárního města Ostrava, usnesením č………ze dne……,</w:t>
      </w:r>
    </w:p>
    <w:p w14:paraId="04494A31" w14:textId="58528BDF" w:rsidR="00894285" w:rsidRDefault="00894285" w:rsidP="00894285">
      <w:pPr>
        <w:pStyle w:val="Odstavecseseznamem"/>
        <w:spacing w:after="0" w:line="240" w:lineRule="auto"/>
        <w:ind w:left="567"/>
        <w:jc w:val="both"/>
      </w:pPr>
      <w:r>
        <w:t>Zastupitelstvem statutárního města Mladá Boleslav, usnesením č………ze dne……,</w:t>
      </w:r>
    </w:p>
    <w:p w14:paraId="17356EA0" w14:textId="442697C8" w:rsidR="00404237" w:rsidRDefault="00404237" w:rsidP="00404237">
      <w:pPr>
        <w:pStyle w:val="Odstavecseseznamem"/>
        <w:spacing w:after="0" w:line="240" w:lineRule="auto"/>
        <w:ind w:left="567"/>
        <w:jc w:val="both"/>
      </w:pPr>
      <w:r>
        <w:t xml:space="preserve">Zastupitelstvem statutárního města </w:t>
      </w:r>
      <w:r>
        <w:t>České Budějovice,</w:t>
      </w:r>
      <w:r>
        <w:t xml:space="preserve"> usnesením č………ze dne……,</w:t>
      </w:r>
    </w:p>
    <w:p w14:paraId="77E1ACE4" w14:textId="77777777" w:rsidR="00404237" w:rsidRPr="00EB3444" w:rsidRDefault="00404237" w:rsidP="00404237">
      <w:pPr>
        <w:pStyle w:val="Odstavecseseznamem"/>
        <w:spacing w:after="0" w:line="240" w:lineRule="auto"/>
        <w:ind w:left="567"/>
        <w:jc w:val="both"/>
      </w:pPr>
    </w:p>
    <w:p w14:paraId="5B42A480" w14:textId="77777777" w:rsidR="00404237" w:rsidRPr="00EB3444" w:rsidRDefault="00404237" w:rsidP="00894285">
      <w:pPr>
        <w:pStyle w:val="Odstavecseseznamem"/>
        <w:spacing w:after="0" w:line="240" w:lineRule="auto"/>
        <w:ind w:left="567"/>
        <w:jc w:val="both"/>
      </w:pPr>
    </w:p>
    <w:p w14:paraId="1C146505" w14:textId="77777777" w:rsidR="00681E48" w:rsidRDefault="00681E48" w:rsidP="00894285">
      <w:pPr>
        <w:spacing w:after="0" w:line="240" w:lineRule="auto"/>
      </w:pPr>
    </w:p>
    <w:p w14:paraId="2BA62F89" w14:textId="77777777" w:rsidR="005F5790" w:rsidRPr="00EB3444" w:rsidRDefault="005F5790" w:rsidP="000508A1">
      <w:pPr>
        <w:spacing w:after="0" w:line="240" w:lineRule="auto"/>
      </w:pPr>
    </w:p>
    <w:p w14:paraId="304976AE" w14:textId="130AB91D" w:rsidR="004A16AE" w:rsidRPr="00EB3444" w:rsidRDefault="003F3C8E" w:rsidP="004A16AE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h</w:t>
      </w:r>
      <w:r w:rsidR="004A16AE" w:rsidRPr="00EB3444">
        <w:rPr>
          <w:b/>
          <w:bCs/>
        </w:rPr>
        <w:t>lavní město Praha</w:t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E424B4" w:rsidRPr="00EB3444">
        <w:rPr>
          <w:b/>
          <w:bCs/>
        </w:rPr>
        <w:t>statutární město Mladá Boleslav</w:t>
      </w:r>
      <w:r w:rsidR="00E424B4">
        <w:rPr>
          <w:b/>
          <w:bCs/>
        </w:rPr>
        <w:t xml:space="preserve"> </w:t>
      </w:r>
    </w:p>
    <w:p w14:paraId="4204BF63" w14:textId="77777777" w:rsidR="003F3C8E" w:rsidRPr="00EB3444" w:rsidRDefault="003F3C8E" w:rsidP="004A16AE">
      <w:pPr>
        <w:spacing w:after="0" w:line="240" w:lineRule="auto"/>
      </w:pPr>
    </w:p>
    <w:p w14:paraId="6575F716" w14:textId="77777777" w:rsidR="003F3C8E" w:rsidRPr="00EB3444" w:rsidRDefault="003F3C8E" w:rsidP="004A16AE">
      <w:pPr>
        <w:spacing w:after="0" w:line="240" w:lineRule="auto"/>
      </w:pPr>
    </w:p>
    <w:p w14:paraId="63B24CCF" w14:textId="77777777" w:rsidR="003F3C8E" w:rsidRDefault="003F3C8E" w:rsidP="004A16AE">
      <w:pPr>
        <w:spacing w:after="0" w:line="240" w:lineRule="auto"/>
      </w:pPr>
    </w:p>
    <w:p w14:paraId="746039CF" w14:textId="77777777" w:rsidR="00653023" w:rsidRPr="00EB3444" w:rsidRDefault="00653023" w:rsidP="004A16AE">
      <w:pPr>
        <w:spacing w:after="0" w:line="240" w:lineRule="auto"/>
      </w:pPr>
    </w:p>
    <w:p w14:paraId="1F7EC344" w14:textId="2CDF8697" w:rsidR="003F3C8E" w:rsidRPr="00EB3444" w:rsidRDefault="003F3C8E" w:rsidP="004A16AE">
      <w:pPr>
        <w:spacing w:after="0" w:line="240" w:lineRule="auto"/>
      </w:pPr>
      <w:r w:rsidRPr="00EB3444">
        <w:t>……………………………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="00160AD1">
        <w:tab/>
      </w:r>
      <w:r w:rsidRPr="00EB3444">
        <w:t>……………………………</w:t>
      </w:r>
    </w:p>
    <w:p w14:paraId="6785C952" w14:textId="163B29D2" w:rsidR="00EC3B69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>
        <w:rPr>
          <w:rFonts w:asciiTheme="minorHAnsi" w:hAnsiTheme="minorHAnsi" w:cstheme="minorHAnsi"/>
          <w:sz w:val="22"/>
          <w:szCs w:val="22"/>
        </w:rPr>
        <w:t xml:space="preserve">doc. MUDr. Bohuslav Svoboda, CSc. </w:t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 w:rsidR="00160AD1"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>Ing. Jiří Bouška</w:t>
      </w:r>
    </w:p>
    <w:p w14:paraId="7070ECE7" w14:textId="54B3EC21" w:rsidR="003F3C8E" w:rsidRPr="00EB3444" w:rsidRDefault="003F3C8E" w:rsidP="004A16AE">
      <w:pPr>
        <w:spacing w:after="0" w:line="240" w:lineRule="auto"/>
      </w:pPr>
      <w:r w:rsidRPr="00EB3444">
        <w:t>primátor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Pr="00EB3444">
        <w:tab/>
        <w:t>primátor</w:t>
      </w:r>
    </w:p>
    <w:p w14:paraId="7CF6B3F5" w14:textId="77777777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564B1889" w14:textId="77777777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78E0B142" w14:textId="77777777" w:rsidR="00E424B4" w:rsidRPr="00EB3444" w:rsidRDefault="00E424B4" w:rsidP="004A16AE">
      <w:pPr>
        <w:spacing w:after="0" w:line="240" w:lineRule="auto"/>
        <w:rPr>
          <w:b/>
          <w:bCs/>
        </w:rPr>
      </w:pPr>
    </w:p>
    <w:p w14:paraId="246A24BD" w14:textId="6EAE1A02" w:rsidR="004A16AE" w:rsidRPr="00EB3444" w:rsidRDefault="003F3C8E" w:rsidP="004A16AE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Plzeň</w:t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Karlovy Vary</w:t>
      </w:r>
    </w:p>
    <w:p w14:paraId="73B5B14D" w14:textId="77777777" w:rsidR="003F3C8E" w:rsidRPr="00EB3444" w:rsidRDefault="003F3C8E" w:rsidP="004A16AE">
      <w:pPr>
        <w:spacing w:after="0" w:line="240" w:lineRule="auto"/>
      </w:pPr>
    </w:p>
    <w:p w14:paraId="242D86C1" w14:textId="77777777" w:rsidR="003F3C8E" w:rsidRPr="00EB3444" w:rsidRDefault="003F3C8E" w:rsidP="004A16AE">
      <w:pPr>
        <w:spacing w:after="0" w:line="240" w:lineRule="auto"/>
      </w:pPr>
    </w:p>
    <w:p w14:paraId="06DFE115" w14:textId="14FCBED6" w:rsidR="003F3C8E" w:rsidRDefault="003F3C8E" w:rsidP="004A16AE">
      <w:pPr>
        <w:spacing w:after="0" w:line="240" w:lineRule="auto"/>
      </w:pPr>
    </w:p>
    <w:p w14:paraId="7188899C" w14:textId="77777777" w:rsidR="00653023" w:rsidRPr="00EB3444" w:rsidRDefault="00653023" w:rsidP="004A16AE">
      <w:pPr>
        <w:spacing w:after="0" w:line="240" w:lineRule="auto"/>
      </w:pPr>
    </w:p>
    <w:p w14:paraId="761FA010" w14:textId="76C02465" w:rsidR="003F3C8E" w:rsidRPr="00EB3444" w:rsidRDefault="003F3C8E" w:rsidP="004A16AE">
      <w:pPr>
        <w:spacing w:after="0" w:line="240" w:lineRule="auto"/>
      </w:pPr>
      <w:r w:rsidRPr="00EB3444">
        <w:t>……………………………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="00160AD1">
        <w:tab/>
      </w:r>
      <w:r w:rsidRPr="00EB3444">
        <w:t>……………………………</w:t>
      </w:r>
    </w:p>
    <w:p w14:paraId="5D4BA95C" w14:textId="44411EFE" w:rsidR="00EC3B69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>
        <w:rPr>
          <w:rFonts w:asciiTheme="minorHAnsi" w:hAnsiTheme="minorHAnsi" w:cstheme="minorHAnsi"/>
          <w:sz w:val="22"/>
          <w:szCs w:val="22"/>
        </w:rPr>
        <w:t>Mgr. Roman Zarzycký</w:t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 w:rsidR="00160AD1"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>I</w:t>
      </w:r>
      <w:r w:rsidRPr="00C01A55">
        <w:rPr>
          <w:rFonts w:asciiTheme="minorHAnsi" w:hAnsiTheme="minorHAnsi" w:cstheme="minorHAnsi"/>
          <w:sz w:val="22"/>
          <w:szCs w:val="22"/>
        </w:rPr>
        <w:t xml:space="preserve">ng. Andrea Pfeffer Ferklová, MBA </w:t>
      </w:r>
    </w:p>
    <w:p w14:paraId="3AAD111A" w14:textId="1045F78F" w:rsidR="00EC3B69" w:rsidRPr="00E715A6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 w:rsidRPr="00E715A6">
        <w:rPr>
          <w:rFonts w:asciiTheme="minorHAnsi" w:hAnsiTheme="minorHAnsi" w:cstheme="minorHAnsi"/>
          <w:sz w:val="22"/>
          <w:szCs w:val="22"/>
        </w:rPr>
        <w:t xml:space="preserve">primátor </w:t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>primátor</w:t>
      </w:r>
      <w:r>
        <w:rPr>
          <w:rFonts w:asciiTheme="minorHAnsi" w:hAnsiTheme="minorHAnsi" w:cstheme="minorHAnsi"/>
          <w:sz w:val="22"/>
          <w:szCs w:val="22"/>
        </w:rPr>
        <w:t>ka</w:t>
      </w:r>
    </w:p>
    <w:p w14:paraId="30F6A700" w14:textId="77777777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4DF9E2BB" w14:textId="77777777" w:rsidR="004A16AE" w:rsidRDefault="004A16AE" w:rsidP="004A16AE">
      <w:pPr>
        <w:spacing w:after="0" w:line="240" w:lineRule="auto"/>
        <w:rPr>
          <w:b/>
          <w:bCs/>
        </w:rPr>
      </w:pPr>
    </w:p>
    <w:p w14:paraId="58269434" w14:textId="77777777" w:rsidR="00653023" w:rsidRPr="00EB3444" w:rsidRDefault="00653023" w:rsidP="004A16AE">
      <w:pPr>
        <w:spacing w:after="0" w:line="240" w:lineRule="auto"/>
        <w:rPr>
          <w:b/>
          <w:bCs/>
        </w:rPr>
      </w:pPr>
    </w:p>
    <w:p w14:paraId="50E9A799" w14:textId="3DDD8039" w:rsidR="004A16AE" w:rsidRPr="00EB3444" w:rsidRDefault="003F3C8E" w:rsidP="004A16AE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</w:t>
      </w:r>
      <w:r w:rsidR="004A16AE" w:rsidRPr="00EB3444">
        <w:rPr>
          <w:b/>
          <w:bCs/>
        </w:rPr>
        <w:t xml:space="preserve">tatutární město Ústí nad Labem </w:t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EB3444">
        <w:rPr>
          <w:b/>
          <w:bCs/>
        </w:rPr>
        <w:tab/>
      </w: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Liberec</w:t>
      </w:r>
    </w:p>
    <w:p w14:paraId="13A9393E" w14:textId="77777777" w:rsidR="003F3C8E" w:rsidRPr="00EB3444" w:rsidRDefault="003F3C8E" w:rsidP="004A16AE">
      <w:pPr>
        <w:spacing w:after="0" w:line="240" w:lineRule="auto"/>
      </w:pPr>
    </w:p>
    <w:p w14:paraId="1C409235" w14:textId="77777777" w:rsidR="003F3C8E" w:rsidRDefault="003F3C8E" w:rsidP="004A16AE">
      <w:pPr>
        <w:spacing w:after="0" w:line="240" w:lineRule="auto"/>
      </w:pPr>
    </w:p>
    <w:p w14:paraId="059EF878" w14:textId="77777777" w:rsidR="00653023" w:rsidRPr="00EB3444" w:rsidRDefault="00653023" w:rsidP="004A16AE">
      <w:pPr>
        <w:spacing w:after="0" w:line="240" w:lineRule="auto"/>
      </w:pPr>
    </w:p>
    <w:p w14:paraId="4E0964BD" w14:textId="77777777" w:rsidR="003F3C8E" w:rsidRPr="00EB3444" w:rsidRDefault="003F3C8E" w:rsidP="004A16AE">
      <w:pPr>
        <w:spacing w:after="0" w:line="240" w:lineRule="auto"/>
      </w:pPr>
    </w:p>
    <w:p w14:paraId="66157D11" w14:textId="114ECA1F" w:rsidR="003F3C8E" w:rsidRPr="00EB3444" w:rsidRDefault="003F3C8E" w:rsidP="004A16AE">
      <w:pPr>
        <w:spacing w:after="0" w:line="240" w:lineRule="auto"/>
      </w:pPr>
      <w:r w:rsidRPr="00EB3444">
        <w:t>……………………………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="00160AD1">
        <w:tab/>
      </w:r>
      <w:r w:rsidRPr="00EB3444">
        <w:t>……………………………</w:t>
      </w:r>
    </w:p>
    <w:p w14:paraId="76147184" w14:textId="4E222F38" w:rsidR="00EC3B69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 w:rsidRPr="002C70A2">
        <w:rPr>
          <w:rFonts w:asciiTheme="minorHAnsi" w:hAnsiTheme="minorHAnsi" w:cstheme="minorHAnsi"/>
          <w:sz w:val="22"/>
          <w:szCs w:val="22"/>
        </w:rPr>
        <w:t>PhDr. Ing. Petr Nedvědický</w:t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  <w:t>Ing. Jaroslav Zámečník</w:t>
      </w:r>
      <w:r w:rsidR="003B3E8A">
        <w:rPr>
          <w:rFonts w:asciiTheme="minorHAnsi" w:hAnsiTheme="minorHAnsi" w:cstheme="minorHAnsi"/>
          <w:sz w:val="22"/>
          <w:szCs w:val="22"/>
        </w:rPr>
        <w:t>,</w:t>
      </w:r>
      <w:r>
        <w:rPr>
          <w:rFonts w:asciiTheme="minorHAnsi" w:hAnsiTheme="minorHAnsi" w:cstheme="minorHAnsi"/>
          <w:sz w:val="22"/>
          <w:szCs w:val="22"/>
        </w:rPr>
        <w:t xml:space="preserve"> CSc.</w:t>
      </w:r>
    </w:p>
    <w:p w14:paraId="56FF747C" w14:textId="6172868C" w:rsidR="004A16AE" w:rsidRPr="00EB3444" w:rsidRDefault="00EC3B69" w:rsidP="004A16AE">
      <w:pPr>
        <w:spacing w:after="0" w:line="240" w:lineRule="auto"/>
        <w:rPr>
          <w:b/>
          <w:bCs/>
        </w:rPr>
      </w:pPr>
      <w:r w:rsidRPr="00327BFC">
        <w:rPr>
          <w:rFonts w:eastAsia="Times New Roman" w:cs="Times New Roman"/>
          <w:kern w:val="0"/>
          <w:szCs w:val="24"/>
          <w:lang w:eastAsia="ar-SA"/>
          <w14:ligatures w14:val="none"/>
        </w:rPr>
        <w:t xml:space="preserve">primátor </w:t>
      </w:r>
      <w:r w:rsidRPr="00327BFC">
        <w:rPr>
          <w:rFonts w:eastAsia="Times New Roman" w:cs="Times New Roman"/>
          <w:kern w:val="0"/>
          <w:szCs w:val="24"/>
          <w:lang w:eastAsia="ar-SA"/>
          <w14:ligatures w14:val="none"/>
        </w:rPr>
        <w:tab/>
      </w:r>
      <w:r w:rsidRPr="00327BFC">
        <w:rPr>
          <w:rFonts w:eastAsia="Times New Roman" w:cs="Times New Roman"/>
          <w:kern w:val="0"/>
          <w:szCs w:val="24"/>
          <w:lang w:eastAsia="ar-SA"/>
          <w14:ligatures w14:val="none"/>
        </w:rPr>
        <w:tab/>
      </w:r>
      <w:r w:rsidRPr="00327BFC">
        <w:rPr>
          <w:rFonts w:eastAsia="Times New Roman" w:cs="Times New Roman"/>
          <w:kern w:val="0"/>
          <w:szCs w:val="24"/>
          <w:lang w:eastAsia="ar-SA"/>
          <w14:ligatures w14:val="none"/>
        </w:rPr>
        <w:tab/>
      </w:r>
      <w:r w:rsidRPr="00327BFC">
        <w:rPr>
          <w:rFonts w:eastAsia="Times New Roman" w:cs="Times New Roman"/>
          <w:kern w:val="0"/>
          <w:szCs w:val="24"/>
          <w:lang w:eastAsia="ar-SA"/>
          <w14:ligatures w14:val="none"/>
        </w:rPr>
        <w:tab/>
      </w:r>
      <w:r w:rsidRPr="00327BFC">
        <w:rPr>
          <w:rFonts w:eastAsia="Times New Roman" w:cs="Times New Roman"/>
          <w:kern w:val="0"/>
          <w:szCs w:val="24"/>
          <w:lang w:eastAsia="ar-SA"/>
          <w14:ligatures w14:val="none"/>
        </w:rPr>
        <w:tab/>
      </w:r>
      <w:r w:rsidRPr="00327BFC">
        <w:rPr>
          <w:rFonts w:eastAsia="Times New Roman" w:cs="Times New Roman"/>
          <w:kern w:val="0"/>
          <w:szCs w:val="24"/>
          <w:lang w:eastAsia="ar-SA"/>
          <w14:ligatures w14:val="none"/>
        </w:rPr>
        <w:tab/>
        <w:t>primátor</w:t>
      </w:r>
    </w:p>
    <w:p w14:paraId="4EB6E934" w14:textId="77777777" w:rsidR="002A73F7" w:rsidRDefault="002A73F7" w:rsidP="004A16AE">
      <w:pPr>
        <w:spacing w:after="0" w:line="240" w:lineRule="auto"/>
        <w:rPr>
          <w:b/>
          <w:bCs/>
        </w:rPr>
      </w:pPr>
    </w:p>
    <w:p w14:paraId="226B9EA1" w14:textId="77777777" w:rsidR="00653023" w:rsidRDefault="00653023" w:rsidP="004A16AE">
      <w:pPr>
        <w:spacing w:after="0" w:line="240" w:lineRule="auto"/>
        <w:rPr>
          <w:b/>
          <w:bCs/>
        </w:rPr>
      </w:pPr>
    </w:p>
    <w:p w14:paraId="31013857" w14:textId="77777777" w:rsidR="002A73F7" w:rsidRDefault="002A73F7" w:rsidP="004A16AE">
      <w:pPr>
        <w:spacing w:after="0" w:line="240" w:lineRule="auto"/>
        <w:rPr>
          <w:b/>
          <w:bCs/>
        </w:rPr>
      </w:pPr>
    </w:p>
    <w:p w14:paraId="6C3D1CBA" w14:textId="16DB2618" w:rsidR="004A16AE" w:rsidRPr="00EB3444" w:rsidRDefault="003F3C8E" w:rsidP="004A16AE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Hradec Králové</w:t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Pr="00EB3444">
        <w:rPr>
          <w:b/>
          <w:bCs/>
        </w:rPr>
        <w:tab/>
        <w:t>s</w:t>
      </w:r>
      <w:r w:rsidR="004A16AE" w:rsidRPr="00EB3444">
        <w:rPr>
          <w:b/>
          <w:bCs/>
        </w:rPr>
        <w:t>tatutární město Pardubice</w:t>
      </w:r>
    </w:p>
    <w:p w14:paraId="4A0A6CD6" w14:textId="77777777" w:rsidR="003F3C8E" w:rsidRPr="00EB3444" w:rsidRDefault="003F3C8E" w:rsidP="004A16AE">
      <w:pPr>
        <w:spacing w:after="0" w:line="240" w:lineRule="auto"/>
      </w:pPr>
    </w:p>
    <w:p w14:paraId="0BC8C1BF" w14:textId="77777777" w:rsidR="003F3C8E" w:rsidRDefault="003F3C8E" w:rsidP="004A16AE">
      <w:pPr>
        <w:spacing w:after="0" w:line="240" w:lineRule="auto"/>
      </w:pPr>
    </w:p>
    <w:p w14:paraId="517F7610" w14:textId="77777777" w:rsidR="00653023" w:rsidRPr="00EB3444" w:rsidRDefault="00653023" w:rsidP="004A16AE">
      <w:pPr>
        <w:spacing w:after="0" w:line="240" w:lineRule="auto"/>
      </w:pPr>
    </w:p>
    <w:p w14:paraId="11D25EF3" w14:textId="77777777" w:rsidR="003F3C8E" w:rsidRPr="00EB3444" w:rsidRDefault="003F3C8E" w:rsidP="004A16AE">
      <w:pPr>
        <w:spacing w:after="0" w:line="240" w:lineRule="auto"/>
      </w:pPr>
    </w:p>
    <w:p w14:paraId="39A9C934" w14:textId="16ACC48E" w:rsidR="003F3C8E" w:rsidRPr="00EB3444" w:rsidRDefault="003F3C8E" w:rsidP="004A16AE">
      <w:pPr>
        <w:spacing w:after="0" w:line="240" w:lineRule="auto"/>
      </w:pPr>
      <w:r w:rsidRPr="00EB3444">
        <w:t>……………………………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="00160AD1">
        <w:tab/>
      </w:r>
      <w:r w:rsidRPr="00EB3444">
        <w:t>……………………………</w:t>
      </w:r>
    </w:p>
    <w:p w14:paraId="1BFAFE3C" w14:textId="0C32D3FE" w:rsidR="00EC3B69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 w:rsidRPr="002C70A2">
        <w:rPr>
          <w:rFonts w:asciiTheme="minorHAnsi" w:hAnsiTheme="minorHAnsi" w:cstheme="minorHAnsi"/>
          <w:sz w:val="22"/>
          <w:szCs w:val="22"/>
        </w:rPr>
        <w:lastRenderedPageBreak/>
        <w:t xml:space="preserve">Mgr. et Mgr. Pavlína Springerová, Ph.D. </w:t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  <w:t>Bc. Jan Nadr</w:t>
      </w:r>
      <w:r w:rsidRPr="00E715A6">
        <w:rPr>
          <w:rFonts w:asciiTheme="minorHAnsi" w:hAnsiTheme="minorHAnsi" w:cstheme="minorHAnsi"/>
          <w:sz w:val="22"/>
          <w:szCs w:val="22"/>
        </w:rPr>
        <w:t>chal</w:t>
      </w:r>
      <w:r>
        <w:rPr>
          <w:rFonts w:asciiTheme="minorHAnsi" w:hAnsiTheme="minorHAnsi" w:cstheme="minorHAnsi"/>
          <w:sz w:val="22"/>
          <w:szCs w:val="22"/>
        </w:rPr>
        <w:t xml:space="preserve"> </w:t>
      </w:r>
      <w:r>
        <w:rPr>
          <w:rFonts w:asciiTheme="minorHAnsi" w:hAnsiTheme="minorHAnsi" w:cstheme="minorHAnsi"/>
          <w:sz w:val="22"/>
          <w:szCs w:val="22"/>
        </w:rPr>
        <w:tab/>
      </w:r>
    </w:p>
    <w:p w14:paraId="6EE43E1B" w14:textId="39EF6004" w:rsidR="004A16AE" w:rsidRPr="00EB3444" w:rsidRDefault="00EC3B69" w:rsidP="004A16AE">
      <w:pPr>
        <w:spacing w:after="0" w:line="240" w:lineRule="auto"/>
        <w:rPr>
          <w:b/>
          <w:bCs/>
        </w:rPr>
      </w:pPr>
      <w:r w:rsidRPr="00E715A6">
        <w:rPr>
          <w:rFonts w:cstheme="minorHAnsi"/>
        </w:rPr>
        <w:t>primátorka</w:t>
      </w:r>
      <w:r w:rsidRPr="00E715A6">
        <w:rPr>
          <w:rFonts w:cstheme="minorHAnsi"/>
        </w:rPr>
        <w:tab/>
      </w:r>
      <w:r>
        <w:rPr>
          <w:rFonts w:cstheme="minorHAnsi"/>
        </w:rPr>
        <w:tab/>
      </w:r>
      <w:r>
        <w:rPr>
          <w:rFonts w:cstheme="minorHAnsi"/>
        </w:rPr>
        <w:tab/>
      </w:r>
      <w:r>
        <w:rPr>
          <w:rFonts w:cstheme="minorHAnsi"/>
        </w:rPr>
        <w:tab/>
      </w:r>
      <w:r>
        <w:rPr>
          <w:rFonts w:cstheme="minorHAnsi"/>
        </w:rPr>
        <w:tab/>
      </w:r>
      <w:r>
        <w:rPr>
          <w:rFonts w:cstheme="minorHAnsi"/>
        </w:rPr>
        <w:tab/>
      </w:r>
      <w:r w:rsidRPr="00E715A6">
        <w:rPr>
          <w:rFonts w:cstheme="minorHAnsi"/>
        </w:rPr>
        <w:t>primátor</w:t>
      </w:r>
    </w:p>
    <w:p w14:paraId="4875234A" w14:textId="77777777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7B785F51" w14:textId="77777777" w:rsidR="004A16AE" w:rsidRDefault="004A16AE" w:rsidP="004A16AE">
      <w:pPr>
        <w:spacing w:after="0" w:line="240" w:lineRule="auto"/>
        <w:rPr>
          <w:b/>
          <w:bCs/>
        </w:rPr>
      </w:pPr>
    </w:p>
    <w:p w14:paraId="4E7642F5" w14:textId="77777777" w:rsidR="00653023" w:rsidRDefault="00653023" w:rsidP="004A16AE">
      <w:pPr>
        <w:spacing w:after="0" w:line="240" w:lineRule="auto"/>
        <w:rPr>
          <w:b/>
          <w:bCs/>
        </w:rPr>
      </w:pPr>
    </w:p>
    <w:p w14:paraId="006CE346" w14:textId="77777777" w:rsidR="00653023" w:rsidRDefault="00653023" w:rsidP="004A16AE">
      <w:pPr>
        <w:spacing w:after="0" w:line="240" w:lineRule="auto"/>
        <w:rPr>
          <w:b/>
          <w:bCs/>
        </w:rPr>
      </w:pPr>
    </w:p>
    <w:p w14:paraId="77B7B923" w14:textId="77777777" w:rsidR="00653023" w:rsidRDefault="00653023" w:rsidP="004A16AE">
      <w:pPr>
        <w:spacing w:after="0" w:line="240" w:lineRule="auto"/>
        <w:rPr>
          <w:b/>
          <w:bCs/>
        </w:rPr>
      </w:pPr>
    </w:p>
    <w:p w14:paraId="4C47B93E" w14:textId="77777777" w:rsidR="00653023" w:rsidRPr="00EB3444" w:rsidRDefault="00653023" w:rsidP="004A16AE">
      <w:pPr>
        <w:spacing w:after="0" w:line="240" w:lineRule="auto"/>
        <w:rPr>
          <w:b/>
          <w:bCs/>
        </w:rPr>
      </w:pPr>
    </w:p>
    <w:p w14:paraId="2A06C34E" w14:textId="3F77E706" w:rsidR="004A16AE" w:rsidRPr="00EB3444" w:rsidRDefault="003F3C8E" w:rsidP="004A16AE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Jihlava</w:t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Brno</w:t>
      </w:r>
    </w:p>
    <w:p w14:paraId="32AA2E21" w14:textId="77777777" w:rsidR="003F3C8E" w:rsidRDefault="003F3C8E" w:rsidP="004A16AE">
      <w:pPr>
        <w:spacing w:after="0" w:line="240" w:lineRule="auto"/>
      </w:pPr>
    </w:p>
    <w:p w14:paraId="1C48E09A" w14:textId="77777777" w:rsidR="00653023" w:rsidRPr="00EB3444" w:rsidRDefault="00653023" w:rsidP="004A16AE">
      <w:pPr>
        <w:spacing w:after="0" w:line="240" w:lineRule="auto"/>
      </w:pPr>
    </w:p>
    <w:p w14:paraId="50232D2A" w14:textId="77777777" w:rsidR="003F3C8E" w:rsidRPr="00EB3444" w:rsidRDefault="003F3C8E" w:rsidP="004A16AE">
      <w:pPr>
        <w:spacing w:after="0" w:line="240" w:lineRule="auto"/>
      </w:pPr>
    </w:p>
    <w:p w14:paraId="4037ACCC" w14:textId="77777777" w:rsidR="003F3C8E" w:rsidRPr="00EB3444" w:rsidRDefault="003F3C8E" w:rsidP="004A16AE">
      <w:pPr>
        <w:spacing w:after="0" w:line="240" w:lineRule="auto"/>
      </w:pPr>
    </w:p>
    <w:p w14:paraId="43ED3992" w14:textId="7CFD4563" w:rsidR="003F3C8E" w:rsidRPr="00EB3444" w:rsidRDefault="003F3C8E" w:rsidP="004A16AE">
      <w:pPr>
        <w:spacing w:after="0" w:line="240" w:lineRule="auto"/>
      </w:pPr>
      <w:r w:rsidRPr="00EB3444">
        <w:t>……………………………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="00160AD1">
        <w:tab/>
      </w:r>
      <w:r w:rsidRPr="00EB3444">
        <w:t>……………………………</w:t>
      </w:r>
    </w:p>
    <w:p w14:paraId="0E81A104" w14:textId="153ECF69" w:rsidR="00EC3B69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>
        <w:rPr>
          <w:rFonts w:asciiTheme="minorHAnsi" w:hAnsiTheme="minorHAnsi" w:cstheme="minorHAnsi"/>
          <w:sz w:val="22"/>
          <w:szCs w:val="22"/>
        </w:rPr>
        <w:t>Mgr. Petr Ryška</w:t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  <w:t>JUDr. Markéta Vaňková</w:t>
      </w:r>
    </w:p>
    <w:p w14:paraId="1E0AD911" w14:textId="3A918151" w:rsidR="00EC3B69" w:rsidRPr="00E715A6" w:rsidRDefault="00EC3B69" w:rsidP="00C748F0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>
        <w:rPr>
          <w:rFonts w:asciiTheme="minorHAnsi" w:hAnsiTheme="minorHAnsi" w:cstheme="minorHAnsi"/>
          <w:sz w:val="22"/>
          <w:szCs w:val="22"/>
        </w:rPr>
        <w:t>p</w:t>
      </w:r>
      <w:r w:rsidRPr="00E715A6">
        <w:rPr>
          <w:rFonts w:asciiTheme="minorHAnsi" w:hAnsiTheme="minorHAnsi" w:cstheme="minorHAnsi"/>
          <w:sz w:val="22"/>
          <w:szCs w:val="22"/>
        </w:rPr>
        <w:t>rimátor</w:t>
      </w:r>
      <w:r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  <w:t>primátor</w:t>
      </w:r>
      <w:r>
        <w:rPr>
          <w:rFonts w:asciiTheme="minorHAnsi" w:hAnsiTheme="minorHAnsi" w:cstheme="minorHAnsi"/>
          <w:sz w:val="22"/>
          <w:szCs w:val="22"/>
        </w:rPr>
        <w:t>ka</w:t>
      </w:r>
    </w:p>
    <w:p w14:paraId="6E0C748D" w14:textId="77777777" w:rsidR="00653023" w:rsidRDefault="00653023" w:rsidP="004A16AE">
      <w:pPr>
        <w:spacing w:after="0" w:line="240" w:lineRule="auto"/>
        <w:rPr>
          <w:b/>
          <w:bCs/>
        </w:rPr>
      </w:pPr>
    </w:p>
    <w:p w14:paraId="2CE57792" w14:textId="77777777" w:rsidR="00653023" w:rsidRDefault="00653023" w:rsidP="004A16AE">
      <w:pPr>
        <w:spacing w:after="0" w:line="240" w:lineRule="auto"/>
        <w:rPr>
          <w:b/>
          <w:bCs/>
        </w:rPr>
      </w:pPr>
    </w:p>
    <w:p w14:paraId="0DB5E9B6" w14:textId="77777777" w:rsidR="00653023" w:rsidRDefault="00653023" w:rsidP="004A16AE">
      <w:pPr>
        <w:spacing w:after="0" w:line="240" w:lineRule="auto"/>
        <w:rPr>
          <w:b/>
          <w:bCs/>
        </w:rPr>
      </w:pPr>
    </w:p>
    <w:p w14:paraId="7C9BD5A8" w14:textId="7A28E3BE" w:rsidR="004A16AE" w:rsidRPr="00EB3444" w:rsidRDefault="003F3C8E" w:rsidP="004A16AE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Zlín</w:t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160AD1">
        <w:rPr>
          <w:b/>
          <w:bCs/>
        </w:rPr>
        <w:tab/>
      </w: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Olomouc</w:t>
      </w:r>
    </w:p>
    <w:p w14:paraId="1291D9DF" w14:textId="77777777" w:rsidR="003F3C8E" w:rsidRPr="00EB3444" w:rsidRDefault="003F3C8E" w:rsidP="004A16AE">
      <w:pPr>
        <w:spacing w:after="0" w:line="240" w:lineRule="auto"/>
      </w:pPr>
    </w:p>
    <w:p w14:paraId="7EC474C8" w14:textId="77777777" w:rsidR="003F3C8E" w:rsidRDefault="003F3C8E" w:rsidP="004A16AE">
      <w:pPr>
        <w:spacing w:after="0" w:line="240" w:lineRule="auto"/>
      </w:pPr>
    </w:p>
    <w:p w14:paraId="4F60FFED" w14:textId="77777777" w:rsidR="00653023" w:rsidRPr="00EB3444" w:rsidRDefault="00653023" w:rsidP="004A16AE">
      <w:pPr>
        <w:spacing w:after="0" w:line="240" w:lineRule="auto"/>
      </w:pPr>
    </w:p>
    <w:p w14:paraId="78718492" w14:textId="77777777" w:rsidR="003F3C8E" w:rsidRPr="00EB3444" w:rsidRDefault="003F3C8E" w:rsidP="004A16AE">
      <w:pPr>
        <w:spacing w:after="0" w:line="240" w:lineRule="auto"/>
      </w:pPr>
    </w:p>
    <w:p w14:paraId="7CB74021" w14:textId="2F4493DB" w:rsidR="003F3C8E" w:rsidRPr="00EB3444" w:rsidRDefault="003F3C8E" w:rsidP="004A16AE">
      <w:pPr>
        <w:spacing w:after="0" w:line="240" w:lineRule="auto"/>
      </w:pPr>
      <w:r w:rsidRPr="00EB3444">
        <w:t>……………………………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="00160AD1">
        <w:tab/>
      </w:r>
      <w:r w:rsidRPr="00EB3444">
        <w:t>……………………………</w:t>
      </w:r>
    </w:p>
    <w:p w14:paraId="2BF7783A" w14:textId="77777777" w:rsidR="00EC3B69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 w:rsidRPr="00862391">
        <w:rPr>
          <w:rFonts w:asciiTheme="minorHAnsi" w:hAnsiTheme="minorHAnsi" w:cstheme="minorHAnsi"/>
          <w:sz w:val="22"/>
          <w:szCs w:val="22"/>
        </w:rPr>
        <w:t>Ing. et Ing. Jiří Korec</w:t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 w:rsidRPr="00B46297">
        <w:rPr>
          <w:rFonts w:asciiTheme="minorHAnsi" w:hAnsiTheme="minorHAnsi" w:cstheme="minorHAnsi"/>
          <w:sz w:val="22"/>
          <w:szCs w:val="22"/>
        </w:rPr>
        <w:t>Mgr. Miroslav Žbánek, MPA</w:t>
      </w:r>
    </w:p>
    <w:p w14:paraId="4FCC0802" w14:textId="3D0A1509" w:rsidR="00EC3B69" w:rsidRPr="00E715A6" w:rsidRDefault="00EC3B69" w:rsidP="00EC3B69">
      <w:pPr>
        <w:pStyle w:val="Zkladntextodsazen21"/>
        <w:ind w:left="0" w:firstLine="6"/>
        <w:jc w:val="left"/>
        <w:rPr>
          <w:rFonts w:asciiTheme="minorHAnsi" w:hAnsiTheme="minorHAnsi" w:cstheme="minorHAnsi"/>
          <w:sz w:val="22"/>
          <w:szCs w:val="22"/>
        </w:rPr>
      </w:pPr>
      <w:r w:rsidRPr="00E715A6">
        <w:rPr>
          <w:rFonts w:asciiTheme="minorHAnsi" w:hAnsiTheme="minorHAnsi" w:cstheme="minorHAnsi"/>
          <w:sz w:val="22"/>
          <w:szCs w:val="22"/>
        </w:rPr>
        <w:t>primátor</w:t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 w:rsidRPr="00E715A6">
        <w:rPr>
          <w:rFonts w:asciiTheme="minorHAnsi" w:hAnsiTheme="minorHAnsi" w:cstheme="minorHAnsi"/>
          <w:sz w:val="22"/>
          <w:szCs w:val="22"/>
        </w:rPr>
        <w:tab/>
        <w:t>primátor</w:t>
      </w:r>
    </w:p>
    <w:p w14:paraId="1084534A" w14:textId="77777777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10C4A9A6" w14:textId="77777777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7F690FF6" w14:textId="77777777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79C798CF" w14:textId="77777777" w:rsidR="008C6124" w:rsidRPr="008C6124" w:rsidRDefault="003F3C8E" w:rsidP="008C6124">
      <w:pPr>
        <w:spacing w:after="0" w:line="240" w:lineRule="auto"/>
        <w:rPr>
          <w:b/>
          <w:bCs/>
        </w:rPr>
      </w:pPr>
      <w:r w:rsidRPr="00EB3444">
        <w:rPr>
          <w:b/>
          <w:bCs/>
        </w:rPr>
        <w:t>s</w:t>
      </w:r>
      <w:r w:rsidR="004A16AE" w:rsidRPr="00EB3444">
        <w:rPr>
          <w:b/>
          <w:bCs/>
        </w:rPr>
        <w:t>tatutární město Ostrava</w:t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4A16AE" w:rsidRPr="00EB3444">
        <w:rPr>
          <w:b/>
          <w:bCs/>
        </w:rPr>
        <w:tab/>
      </w:r>
      <w:r w:rsidR="008C6124" w:rsidRPr="008C6124">
        <w:rPr>
          <w:b/>
          <w:bCs/>
        </w:rPr>
        <w:t>statutární město České Budějovice</w:t>
      </w:r>
    </w:p>
    <w:p w14:paraId="7463D06B" w14:textId="793E4843" w:rsidR="004A16AE" w:rsidRPr="00EB3444" w:rsidRDefault="004A16AE" w:rsidP="004A16AE">
      <w:pPr>
        <w:spacing w:after="0" w:line="240" w:lineRule="auto"/>
        <w:rPr>
          <w:b/>
          <w:bCs/>
        </w:rPr>
      </w:pPr>
    </w:p>
    <w:p w14:paraId="0DD5B41F" w14:textId="77777777" w:rsidR="003F3C8E" w:rsidRPr="00EB3444" w:rsidRDefault="003F3C8E" w:rsidP="000508A1">
      <w:pPr>
        <w:spacing w:after="0" w:line="240" w:lineRule="auto"/>
      </w:pPr>
    </w:p>
    <w:p w14:paraId="73C3FE5A" w14:textId="77777777" w:rsidR="003F3C8E" w:rsidRPr="00EB3444" w:rsidRDefault="003F3C8E" w:rsidP="000508A1">
      <w:pPr>
        <w:spacing w:after="0" w:line="240" w:lineRule="auto"/>
      </w:pPr>
    </w:p>
    <w:p w14:paraId="7BF21F79" w14:textId="77777777" w:rsidR="003F3C8E" w:rsidRDefault="003F3C8E" w:rsidP="000508A1">
      <w:pPr>
        <w:spacing w:after="0" w:line="240" w:lineRule="auto"/>
      </w:pPr>
    </w:p>
    <w:p w14:paraId="591B92F2" w14:textId="77777777" w:rsidR="00653023" w:rsidRPr="00EB3444" w:rsidRDefault="00653023" w:rsidP="000508A1">
      <w:pPr>
        <w:spacing w:after="0" w:line="240" w:lineRule="auto"/>
      </w:pPr>
    </w:p>
    <w:p w14:paraId="46B0D01F" w14:textId="36B3913B" w:rsidR="003F3C8E" w:rsidRPr="00EB3444" w:rsidRDefault="003F3C8E" w:rsidP="000508A1">
      <w:pPr>
        <w:spacing w:after="0" w:line="240" w:lineRule="auto"/>
      </w:pPr>
      <w:r w:rsidRPr="00EB3444">
        <w:t>……………………………</w:t>
      </w:r>
      <w:r w:rsidRPr="00EB3444">
        <w:tab/>
      </w:r>
      <w:r w:rsidRPr="00EB3444">
        <w:tab/>
      </w:r>
      <w:r w:rsidRPr="00EB3444">
        <w:tab/>
      </w:r>
      <w:r w:rsidRPr="00EB3444">
        <w:tab/>
      </w:r>
      <w:r w:rsidR="008C6124">
        <w:tab/>
        <w:t>……………………………….</w:t>
      </w:r>
      <w:r w:rsidR="00EB3444">
        <w:tab/>
      </w:r>
    </w:p>
    <w:p w14:paraId="3FD4E26C" w14:textId="100F27B8" w:rsidR="00EC3B69" w:rsidRDefault="00EC3B69" w:rsidP="008C6124">
      <w:pPr>
        <w:pStyle w:val="Zkladntextodsazen21"/>
        <w:ind w:left="0" w:firstLine="0"/>
        <w:rPr>
          <w:rFonts w:asciiTheme="minorHAnsi" w:hAnsiTheme="minorHAnsi" w:cstheme="minorHAnsi"/>
          <w:sz w:val="22"/>
          <w:szCs w:val="22"/>
        </w:rPr>
      </w:pPr>
      <w:r>
        <w:rPr>
          <w:rFonts w:asciiTheme="minorHAnsi" w:hAnsiTheme="minorHAnsi" w:cstheme="minorHAnsi"/>
          <w:sz w:val="22"/>
          <w:szCs w:val="22"/>
        </w:rPr>
        <w:t>Mgr. Jan Dohnal</w:t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>
        <w:rPr>
          <w:rFonts w:asciiTheme="minorHAnsi" w:hAnsiTheme="minorHAnsi" w:cstheme="minorHAnsi"/>
          <w:sz w:val="22"/>
          <w:szCs w:val="22"/>
        </w:rPr>
        <w:tab/>
      </w:r>
      <w:r w:rsidR="008C6124">
        <w:rPr>
          <w:rFonts w:asciiTheme="minorHAnsi" w:hAnsiTheme="minorHAnsi" w:cstheme="minorHAnsi"/>
          <w:sz w:val="22"/>
          <w:szCs w:val="22"/>
        </w:rPr>
        <w:tab/>
      </w:r>
      <w:r w:rsidR="008C6124" w:rsidRPr="008C6124">
        <w:rPr>
          <w:rFonts w:cstheme="minorHAnsi"/>
        </w:rPr>
        <w:t>doc. Dr. Ing. Dagmar Škodová Parmová</w:t>
      </w:r>
    </w:p>
    <w:p w14:paraId="564E3966" w14:textId="7EDD69F1" w:rsidR="004A16AE" w:rsidRPr="00EB3444" w:rsidRDefault="00EC3B69" w:rsidP="00EC3B69">
      <w:pPr>
        <w:spacing w:after="0" w:line="240" w:lineRule="auto"/>
        <w:rPr>
          <w:b/>
          <w:bCs/>
        </w:rPr>
      </w:pPr>
      <w:r w:rsidRPr="00E715A6">
        <w:rPr>
          <w:rFonts w:cstheme="minorHAnsi"/>
        </w:rPr>
        <w:t>primátor</w:t>
      </w:r>
      <w:r w:rsidR="003F3C8E" w:rsidRPr="00EB3444">
        <w:tab/>
      </w:r>
      <w:r w:rsidR="003F3C8E" w:rsidRPr="00EB3444">
        <w:tab/>
      </w:r>
      <w:r w:rsidR="003F3C8E" w:rsidRPr="00EB3444">
        <w:tab/>
      </w:r>
      <w:r w:rsidR="003F3C8E" w:rsidRPr="00EB3444">
        <w:tab/>
      </w:r>
      <w:r w:rsidR="003F3C8E" w:rsidRPr="00EB3444">
        <w:tab/>
      </w:r>
      <w:r w:rsidR="003F3C8E" w:rsidRPr="00EB3444">
        <w:tab/>
      </w:r>
      <w:r w:rsidR="008C6124">
        <w:t>primátorka</w:t>
      </w:r>
    </w:p>
    <w:sectPr w:rsidR="004A16AE" w:rsidRPr="00EB3444">
      <w:headerReference w:type="default" r:id="rId38"/>
      <w:footerReference w:type="default" r:id="rId39"/>
      <w:pgSz w:w="11906" w:h="16838"/>
      <w:pgMar w:top="1417" w:right="1417" w:bottom="1417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F78A645" w14:textId="77777777" w:rsidR="00400B85" w:rsidRDefault="00400B85" w:rsidP="00936515">
      <w:pPr>
        <w:spacing w:after="0" w:line="240" w:lineRule="auto"/>
      </w:pPr>
      <w:r>
        <w:separator/>
      </w:r>
    </w:p>
  </w:endnote>
  <w:endnote w:type="continuationSeparator" w:id="0">
    <w:p w14:paraId="5876FFD5" w14:textId="77777777" w:rsidR="00400B85" w:rsidRDefault="00400B85" w:rsidP="00936515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752975E" w14:textId="77777777" w:rsidR="00C0728A" w:rsidRDefault="00C0728A" w:rsidP="00327BFC">
    <w:pPr>
      <w:pStyle w:val="Zpa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B9A2031" w14:textId="77777777" w:rsidR="00400B85" w:rsidRDefault="00400B85" w:rsidP="00936515">
      <w:pPr>
        <w:spacing w:after="0" w:line="240" w:lineRule="auto"/>
      </w:pPr>
      <w:r>
        <w:separator/>
      </w:r>
    </w:p>
  </w:footnote>
  <w:footnote w:type="continuationSeparator" w:id="0">
    <w:p w14:paraId="4298BDF6" w14:textId="77777777" w:rsidR="00400B85" w:rsidRDefault="00400B85" w:rsidP="00936515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EA99004" w14:textId="77777777" w:rsidR="00C0728A" w:rsidRDefault="00C0728A" w:rsidP="00327BFC">
    <w:pPr>
      <w:pStyle w:val="Zhlav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33266722"/>
    <w:multiLevelType w:val="hybridMultilevel"/>
    <w:tmpl w:val="93F4668C"/>
    <w:lvl w:ilvl="0" w:tplc="20C80944">
      <w:start w:val="4"/>
      <w:numFmt w:val="ordinal"/>
      <w:lvlText w:val="4.%1"/>
      <w:lvlJc w:val="left"/>
      <w:pPr>
        <w:ind w:left="72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72FF015D"/>
    <w:multiLevelType w:val="hybridMultilevel"/>
    <w:tmpl w:val="1772E0CA"/>
    <w:lvl w:ilvl="0" w:tplc="803AC45C">
      <w:start w:val="7"/>
      <w:numFmt w:val="ordinal"/>
      <w:lvlText w:val="4.%1"/>
      <w:lvlJc w:val="left"/>
      <w:pPr>
        <w:ind w:left="72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8354EE6"/>
    <w:multiLevelType w:val="multilevel"/>
    <w:tmpl w:val="F480693A"/>
    <w:lvl w:ilvl="0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  <w:b w:val="0"/>
        <w:bCs w:val="0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160" w:hanging="1800"/>
      </w:pPr>
      <w:rPr>
        <w:rFonts w:hint="default"/>
      </w:rPr>
    </w:lvl>
  </w:abstractNum>
  <w:num w:numId="1" w16cid:durableId="1595941947">
    <w:abstractNumId w:val="2"/>
  </w:num>
  <w:num w:numId="2" w16cid:durableId="728382853">
    <w:abstractNumId w:val="1"/>
  </w:num>
  <w:num w:numId="3" w16cid:durableId="1673533085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508A1"/>
    <w:rsid w:val="0000645C"/>
    <w:rsid w:val="000270A5"/>
    <w:rsid w:val="000508A1"/>
    <w:rsid w:val="00081127"/>
    <w:rsid w:val="00092176"/>
    <w:rsid w:val="000937D1"/>
    <w:rsid w:val="00094F6B"/>
    <w:rsid w:val="000B22AF"/>
    <w:rsid w:val="000B5112"/>
    <w:rsid w:val="000C0875"/>
    <w:rsid w:val="000E313E"/>
    <w:rsid w:val="000E4509"/>
    <w:rsid w:val="000F47B8"/>
    <w:rsid w:val="00137F68"/>
    <w:rsid w:val="0014389C"/>
    <w:rsid w:val="00143F6C"/>
    <w:rsid w:val="00160AD1"/>
    <w:rsid w:val="001621D6"/>
    <w:rsid w:val="001C084A"/>
    <w:rsid w:val="001C4D65"/>
    <w:rsid w:val="001D3FFA"/>
    <w:rsid w:val="001D6DE8"/>
    <w:rsid w:val="001F1E30"/>
    <w:rsid w:val="001F59BF"/>
    <w:rsid w:val="0022554A"/>
    <w:rsid w:val="00243665"/>
    <w:rsid w:val="0025491B"/>
    <w:rsid w:val="00280063"/>
    <w:rsid w:val="00287847"/>
    <w:rsid w:val="002955DB"/>
    <w:rsid w:val="002A24D4"/>
    <w:rsid w:val="002A73F7"/>
    <w:rsid w:val="002B2025"/>
    <w:rsid w:val="002E0DC7"/>
    <w:rsid w:val="00305003"/>
    <w:rsid w:val="00307F68"/>
    <w:rsid w:val="00327BFC"/>
    <w:rsid w:val="00344724"/>
    <w:rsid w:val="00346B3A"/>
    <w:rsid w:val="003654C4"/>
    <w:rsid w:val="00367CAB"/>
    <w:rsid w:val="003A1631"/>
    <w:rsid w:val="003B3E8A"/>
    <w:rsid w:val="003D59AE"/>
    <w:rsid w:val="003D748D"/>
    <w:rsid w:val="003F3C8E"/>
    <w:rsid w:val="003F67A2"/>
    <w:rsid w:val="00400B85"/>
    <w:rsid w:val="00404237"/>
    <w:rsid w:val="00475CB0"/>
    <w:rsid w:val="00491AC3"/>
    <w:rsid w:val="004A16AE"/>
    <w:rsid w:val="004B4B7D"/>
    <w:rsid w:val="004B7A84"/>
    <w:rsid w:val="004F4DCC"/>
    <w:rsid w:val="00503D7B"/>
    <w:rsid w:val="005111F1"/>
    <w:rsid w:val="0051727B"/>
    <w:rsid w:val="005234E0"/>
    <w:rsid w:val="0053762B"/>
    <w:rsid w:val="00537890"/>
    <w:rsid w:val="00562F92"/>
    <w:rsid w:val="005737CA"/>
    <w:rsid w:val="00576FC9"/>
    <w:rsid w:val="005A5F03"/>
    <w:rsid w:val="005B31CC"/>
    <w:rsid w:val="005D3FAB"/>
    <w:rsid w:val="005F5790"/>
    <w:rsid w:val="005F6465"/>
    <w:rsid w:val="0060622E"/>
    <w:rsid w:val="006274B7"/>
    <w:rsid w:val="006342A1"/>
    <w:rsid w:val="00646256"/>
    <w:rsid w:val="00653023"/>
    <w:rsid w:val="00661308"/>
    <w:rsid w:val="0067705C"/>
    <w:rsid w:val="00681E48"/>
    <w:rsid w:val="00687593"/>
    <w:rsid w:val="006A0B74"/>
    <w:rsid w:val="006A24AD"/>
    <w:rsid w:val="006A79E7"/>
    <w:rsid w:val="006B390C"/>
    <w:rsid w:val="006C73CB"/>
    <w:rsid w:val="006D39F1"/>
    <w:rsid w:val="006E7F0A"/>
    <w:rsid w:val="006F23EE"/>
    <w:rsid w:val="0070483E"/>
    <w:rsid w:val="00710F1B"/>
    <w:rsid w:val="007166C5"/>
    <w:rsid w:val="007233AD"/>
    <w:rsid w:val="00734F29"/>
    <w:rsid w:val="00780812"/>
    <w:rsid w:val="00780BC2"/>
    <w:rsid w:val="007B04BF"/>
    <w:rsid w:val="007C4442"/>
    <w:rsid w:val="007C5E3C"/>
    <w:rsid w:val="007D5D8D"/>
    <w:rsid w:val="008222A8"/>
    <w:rsid w:val="00835D34"/>
    <w:rsid w:val="00884400"/>
    <w:rsid w:val="00894285"/>
    <w:rsid w:val="008A07F8"/>
    <w:rsid w:val="008A2A21"/>
    <w:rsid w:val="008A3BFB"/>
    <w:rsid w:val="008B0E17"/>
    <w:rsid w:val="008C6124"/>
    <w:rsid w:val="008E2D3D"/>
    <w:rsid w:val="008E3A6D"/>
    <w:rsid w:val="008E46E8"/>
    <w:rsid w:val="009025E7"/>
    <w:rsid w:val="00936515"/>
    <w:rsid w:val="009413E1"/>
    <w:rsid w:val="00976999"/>
    <w:rsid w:val="00976B41"/>
    <w:rsid w:val="0098032D"/>
    <w:rsid w:val="00991F8D"/>
    <w:rsid w:val="009A7324"/>
    <w:rsid w:val="009A7D3B"/>
    <w:rsid w:val="009B719D"/>
    <w:rsid w:val="009C0BC9"/>
    <w:rsid w:val="009C6681"/>
    <w:rsid w:val="009C6F79"/>
    <w:rsid w:val="009D2554"/>
    <w:rsid w:val="009E2B36"/>
    <w:rsid w:val="009E3629"/>
    <w:rsid w:val="009E5537"/>
    <w:rsid w:val="009F5737"/>
    <w:rsid w:val="00A156EB"/>
    <w:rsid w:val="00A4056E"/>
    <w:rsid w:val="00A41626"/>
    <w:rsid w:val="00A57124"/>
    <w:rsid w:val="00A6021A"/>
    <w:rsid w:val="00A75F57"/>
    <w:rsid w:val="00A82F28"/>
    <w:rsid w:val="00A82F3F"/>
    <w:rsid w:val="00A867B3"/>
    <w:rsid w:val="00AA2084"/>
    <w:rsid w:val="00AC26E5"/>
    <w:rsid w:val="00AC37CA"/>
    <w:rsid w:val="00AE00B8"/>
    <w:rsid w:val="00AF3DDA"/>
    <w:rsid w:val="00B16D2A"/>
    <w:rsid w:val="00B349E7"/>
    <w:rsid w:val="00B55403"/>
    <w:rsid w:val="00B76C57"/>
    <w:rsid w:val="00BA02C6"/>
    <w:rsid w:val="00BB1EB6"/>
    <w:rsid w:val="00BC2D12"/>
    <w:rsid w:val="00BD13DD"/>
    <w:rsid w:val="00BE4279"/>
    <w:rsid w:val="00BE443F"/>
    <w:rsid w:val="00BE725A"/>
    <w:rsid w:val="00C0728A"/>
    <w:rsid w:val="00C61BDA"/>
    <w:rsid w:val="00C70EF6"/>
    <w:rsid w:val="00C748F0"/>
    <w:rsid w:val="00C87A84"/>
    <w:rsid w:val="00C93522"/>
    <w:rsid w:val="00CA1B37"/>
    <w:rsid w:val="00CA7750"/>
    <w:rsid w:val="00CB3AEC"/>
    <w:rsid w:val="00CC27F7"/>
    <w:rsid w:val="00CC61D4"/>
    <w:rsid w:val="00CE39A1"/>
    <w:rsid w:val="00CE5A07"/>
    <w:rsid w:val="00CF14AA"/>
    <w:rsid w:val="00CF6AB2"/>
    <w:rsid w:val="00CF6C19"/>
    <w:rsid w:val="00D1738B"/>
    <w:rsid w:val="00D2791F"/>
    <w:rsid w:val="00D56635"/>
    <w:rsid w:val="00D62296"/>
    <w:rsid w:val="00D94891"/>
    <w:rsid w:val="00DA0AA8"/>
    <w:rsid w:val="00DA13EC"/>
    <w:rsid w:val="00DB1482"/>
    <w:rsid w:val="00DB33AA"/>
    <w:rsid w:val="00DE7164"/>
    <w:rsid w:val="00DE75AF"/>
    <w:rsid w:val="00E030BA"/>
    <w:rsid w:val="00E07B61"/>
    <w:rsid w:val="00E13F81"/>
    <w:rsid w:val="00E17B52"/>
    <w:rsid w:val="00E2328F"/>
    <w:rsid w:val="00E30206"/>
    <w:rsid w:val="00E31E7C"/>
    <w:rsid w:val="00E424B4"/>
    <w:rsid w:val="00EA0FE8"/>
    <w:rsid w:val="00EA6F5F"/>
    <w:rsid w:val="00EB3444"/>
    <w:rsid w:val="00EC3B69"/>
    <w:rsid w:val="00EE1B8E"/>
    <w:rsid w:val="00EE70F2"/>
    <w:rsid w:val="00EE7E03"/>
    <w:rsid w:val="00EF0F89"/>
    <w:rsid w:val="00F032DD"/>
    <w:rsid w:val="00F03895"/>
    <w:rsid w:val="00F1685E"/>
    <w:rsid w:val="00F20106"/>
    <w:rsid w:val="00F348EF"/>
    <w:rsid w:val="00F374CB"/>
    <w:rsid w:val="00F37B1D"/>
    <w:rsid w:val="00F452F4"/>
    <w:rsid w:val="00F45DD1"/>
    <w:rsid w:val="00F473A4"/>
    <w:rsid w:val="00F50205"/>
    <w:rsid w:val="00F80E0E"/>
    <w:rsid w:val="00F83199"/>
    <w:rsid w:val="00F90F49"/>
    <w:rsid w:val="00F918BA"/>
    <w:rsid w:val="00FA01BD"/>
    <w:rsid w:val="00FA198B"/>
    <w:rsid w:val="00FA2935"/>
    <w:rsid w:val="00FC290B"/>
    <w:rsid w:val="00FC3043"/>
    <w:rsid w:val="00FC744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38DF380C"/>
  <w15:docId w15:val="{0ED8E21D-75FD-4950-8990-1B56499861B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2"/>
        <w:szCs w:val="22"/>
        <w:lang w:val="cs-CZ" w:eastAsia="en-US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ln">
    <w:name w:val="Normal"/>
    <w:qFormat/>
    <w:rsid w:val="005F5790"/>
  </w:style>
  <w:style w:type="paragraph" w:styleId="Nadpis1">
    <w:name w:val="heading 1"/>
    <w:basedOn w:val="Normln"/>
    <w:next w:val="Normln"/>
    <w:link w:val="Nadpis1Char"/>
    <w:uiPriority w:val="9"/>
    <w:qFormat/>
    <w:rsid w:val="000508A1"/>
    <w:pPr>
      <w:keepNext/>
      <w:keepLines/>
      <w:spacing w:before="360" w:after="80"/>
      <w:outlineLvl w:val="0"/>
    </w:pPr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paragraph" w:styleId="Nadpis2">
    <w:name w:val="heading 2"/>
    <w:basedOn w:val="Normln"/>
    <w:next w:val="Normln"/>
    <w:link w:val="Nadpis2Char"/>
    <w:uiPriority w:val="9"/>
    <w:semiHidden/>
    <w:unhideWhenUsed/>
    <w:qFormat/>
    <w:rsid w:val="000508A1"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Nadpis3">
    <w:name w:val="heading 3"/>
    <w:basedOn w:val="Normln"/>
    <w:next w:val="Normln"/>
    <w:link w:val="Nadpis3Char"/>
    <w:uiPriority w:val="9"/>
    <w:semiHidden/>
    <w:unhideWhenUsed/>
    <w:qFormat/>
    <w:rsid w:val="000508A1"/>
    <w:pPr>
      <w:keepNext/>
      <w:keepLines/>
      <w:spacing w:before="160" w:after="80"/>
      <w:outlineLvl w:val="2"/>
    </w:pPr>
    <w:rPr>
      <w:rFonts w:eastAsiaTheme="majorEastAsia" w:cstheme="majorBidi"/>
      <w:color w:val="0F4761" w:themeColor="accent1" w:themeShade="BF"/>
      <w:sz w:val="28"/>
      <w:szCs w:val="28"/>
    </w:rPr>
  </w:style>
  <w:style w:type="paragraph" w:styleId="Nadpis4">
    <w:name w:val="heading 4"/>
    <w:basedOn w:val="Normln"/>
    <w:next w:val="Normln"/>
    <w:link w:val="Nadpis4Char"/>
    <w:uiPriority w:val="9"/>
    <w:semiHidden/>
    <w:unhideWhenUsed/>
    <w:qFormat/>
    <w:rsid w:val="000508A1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paragraph" w:styleId="Nadpis5">
    <w:name w:val="heading 5"/>
    <w:basedOn w:val="Normln"/>
    <w:next w:val="Normln"/>
    <w:link w:val="Nadpis5Char"/>
    <w:uiPriority w:val="9"/>
    <w:semiHidden/>
    <w:unhideWhenUsed/>
    <w:qFormat/>
    <w:rsid w:val="000508A1"/>
    <w:pPr>
      <w:keepNext/>
      <w:keepLines/>
      <w:spacing w:before="80" w:after="40"/>
      <w:outlineLvl w:val="4"/>
    </w:pPr>
    <w:rPr>
      <w:rFonts w:eastAsiaTheme="majorEastAsia" w:cstheme="majorBidi"/>
      <w:color w:val="0F4761" w:themeColor="accent1" w:themeShade="BF"/>
    </w:rPr>
  </w:style>
  <w:style w:type="paragraph" w:styleId="Nadpis6">
    <w:name w:val="heading 6"/>
    <w:basedOn w:val="Normln"/>
    <w:next w:val="Normln"/>
    <w:link w:val="Nadpis6Char"/>
    <w:uiPriority w:val="9"/>
    <w:semiHidden/>
    <w:unhideWhenUsed/>
    <w:qFormat/>
    <w:rsid w:val="000508A1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Nadpis7">
    <w:name w:val="heading 7"/>
    <w:basedOn w:val="Normln"/>
    <w:next w:val="Normln"/>
    <w:link w:val="Nadpis7Char"/>
    <w:uiPriority w:val="9"/>
    <w:semiHidden/>
    <w:unhideWhenUsed/>
    <w:qFormat/>
    <w:rsid w:val="000508A1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Nadpis8">
    <w:name w:val="heading 8"/>
    <w:basedOn w:val="Normln"/>
    <w:next w:val="Normln"/>
    <w:link w:val="Nadpis8Char"/>
    <w:uiPriority w:val="9"/>
    <w:semiHidden/>
    <w:unhideWhenUsed/>
    <w:qFormat/>
    <w:rsid w:val="000508A1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Nadpis9">
    <w:name w:val="heading 9"/>
    <w:basedOn w:val="Normln"/>
    <w:next w:val="Normln"/>
    <w:link w:val="Nadpis9Char"/>
    <w:uiPriority w:val="9"/>
    <w:semiHidden/>
    <w:unhideWhenUsed/>
    <w:qFormat/>
    <w:rsid w:val="000508A1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character" w:customStyle="1" w:styleId="Nadpis1Char">
    <w:name w:val="Nadpis 1 Char"/>
    <w:basedOn w:val="Standardnpsmoodstavce"/>
    <w:link w:val="Nadpis1"/>
    <w:uiPriority w:val="9"/>
    <w:rsid w:val="000508A1"/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character" w:customStyle="1" w:styleId="Nadpis2Char">
    <w:name w:val="Nadpis 2 Char"/>
    <w:basedOn w:val="Standardnpsmoodstavce"/>
    <w:link w:val="Nadpis2"/>
    <w:uiPriority w:val="9"/>
    <w:semiHidden/>
    <w:rsid w:val="000508A1"/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character" w:customStyle="1" w:styleId="Nadpis3Char">
    <w:name w:val="Nadpis 3 Char"/>
    <w:basedOn w:val="Standardnpsmoodstavce"/>
    <w:link w:val="Nadpis3"/>
    <w:uiPriority w:val="9"/>
    <w:semiHidden/>
    <w:rsid w:val="000508A1"/>
    <w:rPr>
      <w:rFonts w:eastAsiaTheme="majorEastAsia" w:cstheme="majorBidi"/>
      <w:color w:val="0F4761" w:themeColor="accent1" w:themeShade="BF"/>
      <w:sz w:val="28"/>
      <w:szCs w:val="28"/>
    </w:rPr>
  </w:style>
  <w:style w:type="character" w:customStyle="1" w:styleId="Nadpis4Char">
    <w:name w:val="Nadpis 4 Char"/>
    <w:basedOn w:val="Standardnpsmoodstavce"/>
    <w:link w:val="Nadpis4"/>
    <w:uiPriority w:val="9"/>
    <w:semiHidden/>
    <w:rsid w:val="000508A1"/>
    <w:rPr>
      <w:rFonts w:eastAsiaTheme="majorEastAsia" w:cstheme="majorBidi"/>
      <w:i/>
      <w:iCs/>
      <w:color w:val="0F4761" w:themeColor="accent1" w:themeShade="BF"/>
    </w:rPr>
  </w:style>
  <w:style w:type="character" w:customStyle="1" w:styleId="Nadpis5Char">
    <w:name w:val="Nadpis 5 Char"/>
    <w:basedOn w:val="Standardnpsmoodstavce"/>
    <w:link w:val="Nadpis5"/>
    <w:uiPriority w:val="9"/>
    <w:semiHidden/>
    <w:rsid w:val="000508A1"/>
    <w:rPr>
      <w:rFonts w:eastAsiaTheme="majorEastAsia" w:cstheme="majorBidi"/>
      <w:color w:val="0F4761" w:themeColor="accent1" w:themeShade="BF"/>
    </w:rPr>
  </w:style>
  <w:style w:type="character" w:customStyle="1" w:styleId="Nadpis6Char">
    <w:name w:val="Nadpis 6 Char"/>
    <w:basedOn w:val="Standardnpsmoodstavce"/>
    <w:link w:val="Nadpis6"/>
    <w:uiPriority w:val="9"/>
    <w:semiHidden/>
    <w:rsid w:val="000508A1"/>
    <w:rPr>
      <w:rFonts w:eastAsiaTheme="majorEastAsia" w:cstheme="majorBidi"/>
      <w:i/>
      <w:iCs/>
      <w:color w:val="595959" w:themeColor="text1" w:themeTint="A6"/>
    </w:rPr>
  </w:style>
  <w:style w:type="character" w:customStyle="1" w:styleId="Nadpis7Char">
    <w:name w:val="Nadpis 7 Char"/>
    <w:basedOn w:val="Standardnpsmoodstavce"/>
    <w:link w:val="Nadpis7"/>
    <w:uiPriority w:val="9"/>
    <w:semiHidden/>
    <w:rsid w:val="000508A1"/>
    <w:rPr>
      <w:rFonts w:eastAsiaTheme="majorEastAsia" w:cstheme="majorBidi"/>
      <w:color w:val="595959" w:themeColor="text1" w:themeTint="A6"/>
    </w:rPr>
  </w:style>
  <w:style w:type="character" w:customStyle="1" w:styleId="Nadpis8Char">
    <w:name w:val="Nadpis 8 Char"/>
    <w:basedOn w:val="Standardnpsmoodstavce"/>
    <w:link w:val="Nadpis8"/>
    <w:uiPriority w:val="9"/>
    <w:semiHidden/>
    <w:rsid w:val="000508A1"/>
    <w:rPr>
      <w:rFonts w:eastAsiaTheme="majorEastAsia" w:cstheme="majorBidi"/>
      <w:i/>
      <w:iCs/>
      <w:color w:val="272727" w:themeColor="text1" w:themeTint="D8"/>
    </w:rPr>
  </w:style>
  <w:style w:type="character" w:customStyle="1" w:styleId="Nadpis9Char">
    <w:name w:val="Nadpis 9 Char"/>
    <w:basedOn w:val="Standardnpsmoodstavce"/>
    <w:link w:val="Nadpis9"/>
    <w:uiPriority w:val="9"/>
    <w:semiHidden/>
    <w:rsid w:val="000508A1"/>
    <w:rPr>
      <w:rFonts w:eastAsiaTheme="majorEastAsia" w:cstheme="majorBidi"/>
      <w:color w:val="272727" w:themeColor="text1" w:themeTint="D8"/>
    </w:rPr>
  </w:style>
  <w:style w:type="paragraph" w:styleId="Nzev">
    <w:name w:val="Title"/>
    <w:basedOn w:val="Normln"/>
    <w:next w:val="Normln"/>
    <w:link w:val="NzevChar"/>
    <w:uiPriority w:val="10"/>
    <w:qFormat/>
    <w:rsid w:val="000508A1"/>
    <w:pPr>
      <w:spacing w:after="8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NzevChar">
    <w:name w:val="Název Char"/>
    <w:basedOn w:val="Standardnpsmoodstavce"/>
    <w:link w:val="Nzev"/>
    <w:uiPriority w:val="10"/>
    <w:rsid w:val="000508A1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Podnadpis">
    <w:name w:val="Subtitle"/>
    <w:basedOn w:val="Normln"/>
    <w:next w:val="Normln"/>
    <w:link w:val="PodnadpisChar"/>
    <w:uiPriority w:val="11"/>
    <w:qFormat/>
    <w:rsid w:val="000508A1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PodnadpisChar">
    <w:name w:val="Podnadpis Char"/>
    <w:basedOn w:val="Standardnpsmoodstavce"/>
    <w:link w:val="Podnadpis"/>
    <w:uiPriority w:val="11"/>
    <w:rsid w:val="000508A1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Citt">
    <w:name w:val="Quote"/>
    <w:basedOn w:val="Normln"/>
    <w:next w:val="Normln"/>
    <w:link w:val="CittChar"/>
    <w:uiPriority w:val="29"/>
    <w:qFormat/>
    <w:rsid w:val="000508A1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CittChar">
    <w:name w:val="Citát Char"/>
    <w:basedOn w:val="Standardnpsmoodstavce"/>
    <w:link w:val="Citt"/>
    <w:uiPriority w:val="29"/>
    <w:rsid w:val="000508A1"/>
    <w:rPr>
      <w:i/>
      <w:iCs/>
      <w:color w:val="404040" w:themeColor="text1" w:themeTint="BF"/>
    </w:rPr>
  </w:style>
  <w:style w:type="paragraph" w:styleId="Odstavecseseznamem">
    <w:name w:val="List Paragraph"/>
    <w:basedOn w:val="Normln"/>
    <w:uiPriority w:val="34"/>
    <w:qFormat/>
    <w:rsid w:val="000508A1"/>
    <w:pPr>
      <w:ind w:left="720"/>
      <w:contextualSpacing/>
    </w:pPr>
  </w:style>
  <w:style w:type="character" w:styleId="Zdraznnintenzivn">
    <w:name w:val="Intense Emphasis"/>
    <w:basedOn w:val="Standardnpsmoodstavce"/>
    <w:uiPriority w:val="21"/>
    <w:qFormat/>
    <w:rsid w:val="000508A1"/>
    <w:rPr>
      <w:i/>
      <w:iCs/>
      <w:color w:val="0F4761" w:themeColor="accent1" w:themeShade="BF"/>
    </w:rPr>
  </w:style>
  <w:style w:type="paragraph" w:styleId="Vrazncitt">
    <w:name w:val="Intense Quote"/>
    <w:basedOn w:val="Normln"/>
    <w:next w:val="Normln"/>
    <w:link w:val="VrazncittChar"/>
    <w:uiPriority w:val="30"/>
    <w:qFormat/>
    <w:rsid w:val="000508A1"/>
    <w:pPr>
      <w:pBdr>
        <w:top w:val="single" w:sz="4" w:space="10" w:color="0F4761" w:themeColor="accent1" w:themeShade="BF"/>
        <w:bottom w:val="single" w:sz="4" w:space="10" w:color="0F4761" w:themeColor="accent1" w:themeShade="BF"/>
      </w:pBdr>
      <w:spacing w:before="360" w:after="360"/>
      <w:ind w:left="864" w:right="864"/>
      <w:jc w:val="center"/>
    </w:pPr>
    <w:rPr>
      <w:i/>
      <w:iCs/>
      <w:color w:val="0F4761" w:themeColor="accent1" w:themeShade="BF"/>
    </w:rPr>
  </w:style>
  <w:style w:type="character" w:customStyle="1" w:styleId="VrazncittChar">
    <w:name w:val="Výrazný citát Char"/>
    <w:basedOn w:val="Standardnpsmoodstavce"/>
    <w:link w:val="Vrazncitt"/>
    <w:uiPriority w:val="30"/>
    <w:rsid w:val="000508A1"/>
    <w:rPr>
      <w:i/>
      <w:iCs/>
      <w:color w:val="0F4761" w:themeColor="accent1" w:themeShade="BF"/>
    </w:rPr>
  </w:style>
  <w:style w:type="character" w:styleId="Odkazintenzivn">
    <w:name w:val="Intense Reference"/>
    <w:basedOn w:val="Standardnpsmoodstavce"/>
    <w:uiPriority w:val="32"/>
    <w:qFormat/>
    <w:rsid w:val="000508A1"/>
    <w:rPr>
      <w:b/>
      <w:bCs/>
      <w:smallCaps/>
      <w:color w:val="0F4761" w:themeColor="accent1" w:themeShade="BF"/>
      <w:spacing w:val="5"/>
    </w:rPr>
  </w:style>
  <w:style w:type="character" w:styleId="Odkaznakoment">
    <w:name w:val="annotation reference"/>
    <w:basedOn w:val="Standardnpsmoodstavce"/>
    <w:uiPriority w:val="99"/>
    <w:semiHidden/>
    <w:unhideWhenUsed/>
    <w:rsid w:val="00346B3A"/>
    <w:rPr>
      <w:sz w:val="16"/>
      <w:szCs w:val="16"/>
    </w:rPr>
  </w:style>
  <w:style w:type="paragraph" w:styleId="Textkomente">
    <w:name w:val="annotation text"/>
    <w:basedOn w:val="Normln"/>
    <w:link w:val="TextkomenteChar"/>
    <w:uiPriority w:val="99"/>
    <w:unhideWhenUsed/>
    <w:rsid w:val="00346B3A"/>
    <w:pPr>
      <w:spacing w:line="240" w:lineRule="auto"/>
    </w:pPr>
    <w:rPr>
      <w:sz w:val="20"/>
      <w:szCs w:val="20"/>
    </w:rPr>
  </w:style>
  <w:style w:type="character" w:customStyle="1" w:styleId="TextkomenteChar">
    <w:name w:val="Text komentáře Char"/>
    <w:basedOn w:val="Standardnpsmoodstavce"/>
    <w:link w:val="Textkomente"/>
    <w:uiPriority w:val="99"/>
    <w:rsid w:val="00346B3A"/>
    <w:rPr>
      <w:sz w:val="20"/>
      <w:szCs w:val="20"/>
    </w:rPr>
  </w:style>
  <w:style w:type="paragraph" w:styleId="Pedmtkomente">
    <w:name w:val="annotation subject"/>
    <w:basedOn w:val="Textkomente"/>
    <w:next w:val="Textkomente"/>
    <w:link w:val="PedmtkomenteChar"/>
    <w:uiPriority w:val="99"/>
    <w:semiHidden/>
    <w:unhideWhenUsed/>
    <w:rsid w:val="00346B3A"/>
    <w:rPr>
      <w:b/>
      <w:bCs/>
    </w:rPr>
  </w:style>
  <w:style w:type="character" w:customStyle="1" w:styleId="PedmtkomenteChar">
    <w:name w:val="Předmět komentáře Char"/>
    <w:basedOn w:val="TextkomenteChar"/>
    <w:link w:val="Pedmtkomente"/>
    <w:uiPriority w:val="99"/>
    <w:semiHidden/>
    <w:rsid w:val="00346B3A"/>
    <w:rPr>
      <w:b/>
      <w:bCs/>
      <w:sz w:val="20"/>
      <w:szCs w:val="20"/>
    </w:rPr>
  </w:style>
  <w:style w:type="paragraph" w:styleId="Textbubliny">
    <w:name w:val="Balloon Text"/>
    <w:basedOn w:val="Normln"/>
    <w:link w:val="TextbublinyChar"/>
    <w:uiPriority w:val="99"/>
    <w:semiHidden/>
    <w:unhideWhenUsed/>
    <w:rsid w:val="00B76C57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Standardnpsmoodstavce"/>
    <w:link w:val="Textbubliny"/>
    <w:uiPriority w:val="99"/>
    <w:semiHidden/>
    <w:rsid w:val="00B76C57"/>
    <w:rPr>
      <w:rFonts w:ascii="Tahoma" w:hAnsi="Tahoma" w:cs="Tahoma"/>
      <w:sz w:val="16"/>
      <w:szCs w:val="16"/>
    </w:rPr>
  </w:style>
  <w:style w:type="paragraph" w:styleId="Revize">
    <w:name w:val="Revision"/>
    <w:hidden/>
    <w:uiPriority w:val="99"/>
    <w:semiHidden/>
    <w:rsid w:val="004F4DCC"/>
    <w:pPr>
      <w:spacing w:after="0" w:line="240" w:lineRule="auto"/>
    </w:pPr>
  </w:style>
  <w:style w:type="paragraph" w:customStyle="1" w:styleId="Zkladntextodsazen21">
    <w:name w:val="Základní text odsazený 21"/>
    <w:basedOn w:val="Normln"/>
    <w:qFormat/>
    <w:rsid w:val="00EC3B69"/>
    <w:pPr>
      <w:suppressAutoHyphens/>
      <w:spacing w:after="0" w:line="240" w:lineRule="auto"/>
      <w:ind w:left="705" w:hanging="345"/>
      <w:jc w:val="both"/>
    </w:pPr>
    <w:rPr>
      <w:rFonts w:ascii="Times New Roman" w:eastAsia="Times New Roman" w:hAnsi="Times New Roman" w:cs="Times New Roman"/>
      <w:kern w:val="0"/>
      <w:sz w:val="24"/>
      <w:szCs w:val="24"/>
      <w:lang w:eastAsia="ar-SA"/>
      <w14:ligatures w14:val="none"/>
    </w:rPr>
  </w:style>
  <w:style w:type="paragraph" w:styleId="Textpoznpodarou">
    <w:name w:val="footnote text"/>
    <w:basedOn w:val="Normln"/>
    <w:link w:val="TextpoznpodarouChar"/>
    <w:uiPriority w:val="99"/>
    <w:semiHidden/>
    <w:unhideWhenUsed/>
    <w:rsid w:val="00936515"/>
    <w:pPr>
      <w:spacing w:after="0" w:line="240" w:lineRule="auto"/>
    </w:pPr>
    <w:rPr>
      <w:sz w:val="20"/>
      <w:szCs w:val="20"/>
    </w:rPr>
  </w:style>
  <w:style w:type="character" w:customStyle="1" w:styleId="TextpoznpodarouChar">
    <w:name w:val="Text pozn. pod čarou Char"/>
    <w:basedOn w:val="Standardnpsmoodstavce"/>
    <w:link w:val="Textpoznpodarou"/>
    <w:uiPriority w:val="99"/>
    <w:semiHidden/>
    <w:rsid w:val="00936515"/>
    <w:rPr>
      <w:sz w:val="20"/>
      <w:szCs w:val="20"/>
    </w:rPr>
  </w:style>
  <w:style w:type="character" w:styleId="Znakapoznpodarou">
    <w:name w:val="footnote reference"/>
    <w:basedOn w:val="Standardnpsmoodstavce"/>
    <w:uiPriority w:val="99"/>
    <w:semiHidden/>
    <w:unhideWhenUsed/>
    <w:rsid w:val="00936515"/>
    <w:rPr>
      <w:vertAlign w:val="superscript"/>
    </w:rPr>
  </w:style>
  <w:style w:type="paragraph" w:styleId="Zhlav">
    <w:name w:val="header"/>
    <w:basedOn w:val="Normln"/>
    <w:link w:val="ZhlavChar"/>
    <w:uiPriority w:val="99"/>
    <w:unhideWhenUsed/>
    <w:rsid w:val="00C0728A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ZhlavChar">
    <w:name w:val="Záhlaví Char"/>
    <w:basedOn w:val="Standardnpsmoodstavce"/>
    <w:link w:val="Zhlav"/>
    <w:uiPriority w:val="99"/>
    <w:rsid w:val="00C0728A"/>
  </w:style>
  <w:style w:type="paragraph" w:styleId="Zpat">
    <w:name w:val="footer"/>
    <w:basedOn w:val="Normln"/>
    <w:link w:val="ZpatChar"/>
    <w:uiPriority w:val="99"/>
    <w:unhideWhenUsed/>
    <w:rsid w:val="00C0728A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ZpatChar">
    <w:name w:val="Zápatí Char"/>
    <w:basedOn w:val="Standardnpsmoodstavce"/>
    <w:link w:val="Zpat"/>
    <w:uiPriority w:val="99"/>
    <w:rsid w:val="00C0728A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261337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46389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21032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1719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9752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98486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footer" Target="footer1.xml"/><Relationship Id="rId21" Type="http://schemas.openxmlformats.org/officeDocument/2006/relationships/customXml" Target="../customXml/item21.xml"/><Relationship Id="rId34" Type="http://schemas.openxmlformats.org/officeDocument/2006/relationships/settings" Target="settings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customXml" Target="../customXml/item29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numbering" Target="numbering.xml"/><Relationship Id="rId37" Type="http://schemas.openxmlformats.org/officeDocument/2006/relationships/endnotes" Target="endnotes.xml"/><Relationship Id="rId40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footnotes" Target="footnotes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webSettings" Target="webSettings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styles" Target="styles.xml"/><Relationship Id="rId38" Type="http://schemas.openxmlformats.org/officeDocument/2006/relationships/header" Target="header1.xml"/></Relationships>
</file>

<file path=word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0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1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1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1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7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0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0DE16CD88F4C44D9EDF491E0CCDA122" ma:contentTypeVersion="0" ma:contentTypeDescription="Vytvoří nový dokument" ma:contentTypeScope="" ma:versionID="49b0549144f29493650ff6193c2c680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e0885882fb67022fa0e44908e625f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831908-0F6D-4722-B978-A2D26168382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C7DBC5A-A81C-4082-8C52-0E381530877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AA0F08-B443-4D11-96AF-EAD27A03E84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6572C4BE-DA1F-49FD-80E7-F7CF8C65E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8A44114D-B053-4489-A952-A28E9FFEC2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6.xml><?xml version="1.0" encoding="utf-8"?>
<ds:datastoreItem xmlns:ds="http://schemas.openxmlformats.org/officeDocument/2006/customXml" ds:itemID="{EE61C416-ADCB-41AA-A8D8-3DED84B1562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7.xml><?xml version="1.0" encoding="utf-8"?>
<ds:datastoreItem xmlns:ds="http://schemas.openxmlformats.org/officeDocument/2006/customXml" ds:itemID="{7A7FD588-33B9-4CAA-9E86-E6706FD53966}">
  <ds:schemaRefs>
    <ds:schemaRef ds:uri="http://schemas.microsoft.com/sharepoint/v3/contenttype/forms"/>
  </ds:schemaRefs>
</ds:datastoreItem>
</file>

<file path=customXml/itemProps8.xml><?xml version="1.0" encoding="utf-8"?>
<ds:datastoreItem xmlns:ds="http://schemas.openxmlformats.org/officeDocument/2006/customXml" ds:itemID="{B1F7D721-EA2B-4767-8956-72026A31CF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9.xml><?xml version="1.0" encoding="utf-8"?>
<ds:datastoreItem xmlns:ds="http://schemas.openxmlformats.org/officeDocument/2006/customXml" ds:itemID="{691FBC97-0952-4402-8FCE-7A9DDEF62E84}">
  <ds:schemaRefs>
    <ds:schemaRef ds:uri="http://schemas.microsoft.com/sharepoint/v3/contenttype/forms"/>
  </ds:schemaRefs>
</ds:datastoreItem>
</file>

<file path=customXml/itemProps10.xml><?xml version="1.0" encoding="utf-8"?>
<ds:datastoreItem xmlns:ds="http://schemas.openxmlformats.org/officeDocument/2006/customXml" ds:itemID="{30C2B73B-F0A7-42A1-A5AA-72FADE6636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11.xml><?xml version="1.0" encoding="utf-8"?>
<ds:datastoreItem xmlns:ds="http://schemas.openxmlformats.org/officeDocument/2006/customXml" ds:itemID="{E19B525A-387A-4C34-9489-A042D9ADADA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12.xml><?xml version="1.0" encoding="utf-8"?>
<ds:datastoreItem xmlns:ds="http://schemas.openxmlformats.org/officeDocument/2006/customXml" ds:itemID="{7BFD2763-42C6-4496-B235-1058E6EEF84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13.xml><?xml version="1.0" encoding="utf-8"?>
<ds:datastoreItem xmlns:ds="http://schemas.openxmlformats.org/officeDocument/2006/customXml" ds:itemID="{B808DEE8-B56D-46CA-B9C2-2EDF28393C99}">
  <ds:schemaRefs>
    <ds:schemaRef ds:uri="http://schemas.microsoft.com/sharepoint/v3/contenttype/forms"/>
  </ds:schemaRefs>
</ds:datastoreItem>
</file>

<file path=customXml/itemProps14.xml><?xml version="1.0" encoding="utf-8"?>
<ds:datastoreItem xmlns:ds="http://schemas.openxmlformats.org/officeDocument/2006/customXml" ds:itemID="{83B3246F-212A-48CB-B49F-14BF6B826D7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15.xml><?xml version="1.0" encoding="utf-8"?>
<ds:datastoreItem xmlns:ds="http://schemas.openxmlformats.org/officeDocument/2006/customXml" ds:itemID="{651A9FD8-33BE-4214-AA5D-30BBF9F2C4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16.xml><?xml version="1.0" encoding="utf-8"?>
<ds:datastoreItem xmlns:ds="http://schemas.openxmlformats.org/officeDocument/2006/customXml" ds:itemID="{360CDF42-CEA1-4318-B5EB-215DE0180CB8}">
  <ds:schemaRefs>
    <ds:schemaRef ds:uri="http://schemas.microsoft.com/sharepoint/v3/contenttype/forms"/>
  </ds:schemaRefs>
</ds:datastoreItem>
</file>

<file path=customXml/itemProps17.xml><?xml version="1.0" encoding="utf-8"?>
<ds:datastoreItem xmlns:ds="http://schemas.openxmlformats.org/officeDocument/2006/customXml" ds:itemID="{6B7DFBB5-1FD5-41A9-9FA1-F84846D68A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18.xml><?xml version="1.0" encoding="utf-8"?>
<ds:datastoreItem xmlns:ds="http://schemas.openxmlformats.org/officeDocument/2006/customXml" ds:itemID="{2069995E-A941-4378-BD32-0C0C55A3ED1C}">
  <ds:schemaRefs>
    <ds:schemaRef ds:uri="http://schemas.microsoft.com/sharepoint/v3/contenttype/forms"/>
  </ds:schemaRefs>
</ds:datastoreItem>
</file>

<file path=customXml/itemProps19.xml><?xml version="1.0" encoding="utf-8"?>
<ds:datastoreItem xmlns:ds="http://schemas.openxmlformats.org/officeDocument/2006/customXml" ds:itemID="{E0D43DD5-2C65-4C50-A301-CB3AA69AB8F4}">
  <ds:schemaRefs>
    <ds:schemaRef ds:uri="http://schemas.microsoft.com/sharepoint/v3/contenttype/forms"/>
  </ds:schemaRefs>
</ds:datastoreItem>
</file>

<file path=customXml/itemProps20.xml><?xml version="1.0" encoding="utf-8"?>
<ds:datastoreItem xmlns:ds="http://schemas.openxmlformats.org/officeDocument/2006/customXml" ds:itemID="{28A229FC-F7F3-47BF-A469-8C5ED9355BB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1.xml><?xml version="1.0" encoding="utf-8"?>
<ds:datastoreItem xmlns:ds="http://schemas.openxmlformats.org/officeDocument/2006/customXml" ds:itemID="{2697D223-0886-4A09-9EE3-E374AC914403}">
  <ds:schemaRefs>
    <ds:schemaRef ds:uri="http://schemas.microsoft.com/sharepoint/v3/contenttype/forms"/>
  </ds:schemaRefs>
</ds:datastoreItem>
</file>

<file path=customXml/itemProps22.xml><?xml version="1.0" encoding="utf-8"?>
<ds:datastoreItem xmlns:ds="http://schemas.openxmlformats.org/officeDocument/2006/customXml" ds:itemID="{38116AAC-69D0-4847-B8F7-C8586CD87B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3.xml><?xml version="1.0" encoding="utf-8"?>
<ds:datastoreItem xmlns:ds="http://schemas.openxmlformats.org/officeDocument/2006/customXml" ds:itemID="{955BF474-0A4C-4C3B-BF6D-1FB981A02D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4.xml><?xml version="1.0" encoding="utf-8"?>
<ds:datastoreItem xmlns:ds="http://schemas.openxmlformats.org/officeDocument/2006/customXml" ds:itemID="{3328AAE5-DEAC-4E96-B779-B598BD06A0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5.xml><?xml version="1.0" encoding="utf-8"?>
<ds:datastoreItem xmlns:ds="http://schemas.openxmlformats.org/officeDocument/2006/customXml" ds:itemID="{684036F3-3247-4D7D-B01D-55271ED3FC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6.xml><?xml version="1.0" encoding="utf-8"?>
<ds:datastoreItem xmlns:ds="http://schemas.openxmlformats.org/officeDocument/2006/customXml" ds:itemID="{9DB4ADDF-3DF9-4F5B-8AF7-1FF87AD310C7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61C05B36-9FCD-47DD-BA04-CBECF40321F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8.xml><?xml version="1.0" encoding="utf-8"?>
<ds:datastoreItem xmlns:ds="http://schemas.openxmlformats.org/officeDocument/2006/customXml" ds:itemID="{3804F528-FCDB-483A-9CD6-6FD7D1446BE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9.xml><?xml version="1.0" encoding="utf-8"?>
<ds:datastoreItem xmlns:ds="http://schemas.openxmlformats.org/officeDocument/2006/customXml" ds:itemID="{9D386796-585A-4CB4-8B44-5188F5BC25AA}">
  <ds:schemaRefs>
    <ds:schemaRef ds:uri="http://schemas.microsoft.com/sharepoint/v3/contenttype/forms"/>
  </ds:schemaRefs>
</ds:datastoreItem>
</file>

<file path=customXml/itemProps30.xml><?xml version="1.0" encoding="utf-8"?>
<ds:datastoreItem xmlns:ds="http://schemas.openxmlformats.org/officeDocument/2006/customXml" ds:itemID="{08C55759-8764-451E-B075-B26A7C1CDFC4}">
  <ds:schemaRefs>
    <ds:schemaRef ds:uri="http://schemas.microsoft.com/sharepoint/v3/contenttype/forms"/>
  </ds:schemaRefs>
</ds:datastoreItem>
</file>

<file path=customXml/itemProps31.xml><?xml version="1.0" encoding="utf-8"?>
<ds:datastoreItem xmlns:ds="http://schemas.openxmlformats.org/officeDocument/2006/customXml" ds:itemID="{842D8BAD-6FB1-4D86-8695-FDF6BEFC18D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</TotalTime>
  <Pages>5</Pages>
  <Words>1152</Words>
  <Characters>6800</Characters>
  <Application>Microsoft Office Word</Application>
  <DocSecurity>0</DocSecurity>
  <Lines>56</Lines>
  <Paragraphs>15</Paragraphs>
  <ScaleCrop>false</ScaleCrop>
  <HeadingPairs>
    <vt:vector size="2" baseType="variant">
      <vt:variant>
        <vt:lpstr>Název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7937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Nalezinková Michaela</dc:creator>
  <cp:keywords/>
  <dc:description/>
  <cp:lastModifiedBy>Käfer Petr</cp:lastModifiedBy>
  <cp:revision>4</cp:revision>
  <cp:lastPrinted>2025-08-26T08:39:00Z</cp:lastPrinted>
  <dcterms:created xsi:type="dcterms:W3CDTF">2025-10-10T11:45:00Z</dcterms:created>
  <dcterms:modified xsi:type="dcterms:W3CDTF">2025-10-22T09:11:00Z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0x01010080DE16CD88F4C44D9EDF491E0CCDA122</vt:lpwstr>
  </property>
</Properties>
</file>